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3.xml" ContentType="application/vnd.openxmlformats-officedocument.theme+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theme/theme2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6.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2" r:id="rId3"/>
    <p:sldMasterId id="2147483653" r:id="rId4"/>
    <p:sldMasterId id="2147483654" r:id="rId5"/>
    <p:sldMasterId id="2147500940" r:id="rId6"/>
    <p:sldMasterId id="2147501200" r:id="rId7"/>
    <p:sldMasterId id="2147501224" r:id="rId8"/>
    <p:sldMasterId id="2147501236" r:id="rId9"/>
    <p:sldMasterId id="2147501248" r:id="rId10"/>
    <p:sldMasterId id="2147501260" r:id="rId11"/>
    <p:sldMasterId id="2147501272" r:id="rId12"/>
    <p:sldMasterId id="2147501284" r:id="rId13"/>
    <p:sldMasterId id="2147501286" r:id="rId14"/>
    <p:sldMasterId id="2147501298" r:id="rId15"/>
    <p:sldMasterId id="2147501310" r:id="rId16"/>
    <p:sldMasterId id="2147501322" r:id="rId17"/>
    <p:sldMasterId id="2147501335" r:id="rId18"/>
    <p:sldMasterId id="2147501337" r:id="rId19"/>
    <p:sldMasterId id="2147501349" r:id="rId20"/>
    <p:sldMasterId id="2147501362" r:id="rId21"/>
    <p:sldMasterId id="2147501374" r:id="rId22"/>
    <p:sldMasterId id="2147501387" r:id="rId23"/>
    <p:sldMasterId id="2147501400" r:id="rId24"/>
    <p:sldMasterId id="2147501402" r:id="rId25"/>
    <p:sldMasterId id="2147501404" r:id="rId26"/>
    <p:sldMasterId id="2147501419" r:id="rId27"/>
    <p:sldMasterId id="2147501433" r:id="rId28"/>
    <p:sldMasterId id="2147501445" r:id="rId29"/>
    <p:sldMasterId id="2147501457" r:id="rId30"/>
    <p:sldMasterId id="2147501470" r:id="rId31"/>
  </p:sldMasterIdLst>
  <p:notesMasterIdLst>
    <p:notesMasterId r:id="rId99"/>
  </p:notesMasterIdLst>
  <p:sldIdLst>
    <p:sldId id="774" r:id="rId32"/>
    <p:sldId id="814" r:id="rId33"/>
    <p:sldId id="830" r:id="rId34"/>
    <p:sldId id="831" r:id="rId35"/>
    <p:sldId id="5506" r:id="rId36"/>
    <p:sldId id="911" r:id="rId37"/>
    <p:sldId id="910" r:id="rId38"/>
    <p:sldId id="3927" r:id="rId39"/>
    <p:sldId id="5507" r:id="rId40"/>
    <p:sldId id="5436" r:id="rId41"/>
    <p:sldId id="5445" r:id="rId42"/>
    <p:sldId id="832" r:id="rId43"/>
    <p:sldId id="719" r:id="rId44"/>
    <p:sldId id="5251" r:id="rId45"/>
    <p:sldId id="544" r:id="rId46"/>
    <p:sldId id="545" r:id="rId47"/>
    <p:sldId id="5249" r:id="rId48"/>
    <p:sldId id="546" r:id="rId49"/>
    <p:sldId id="5250" r:id="rId50"/>
    <p:sldId id="429" r:id="rId51"/>
    <p:sldId id="437" r:id="rId52"/>
    <p:sldId id="871" r:id="rId53"/>
    <p:sldId id="872" r:id="rId54"/>
    <p:sldId id="873" r:id="rId55"/>
    <p:sldId id="4011" r:id="rId56"/>
    <p:sldId id="4847" r:id="rId57"/>
    <p:sldId id="834" r:id="rId58"/>
    <p:sldId id="703" r:id="rId59"/>
    <p:sldId id="874" r:id="rId60"/>
    <p:sldId id="4009" r:id="rId61"/>
    <p:sldId id="4010" r:id="rId62"/>
    <p:sldId id="771" r:id="rId63"/>
    <p:sldId id="857" r:id="rId64"/>
    <p:sldId id="858" r:id="rId65"/>
    <p:sldId id="3951" r:id="rId66"/>
    <p:sldId id="859" r:id="rId67"/>
    <p:sldId id="860" r:id="rId68"/>
    <p:sldId id="770" r:id="rId69"/>
    <p:sldId id="781" r:id="rId70"/>
    <p:sldId id="5222" r:id="rId71"/>
    <p:sldId id="782" r:id="rId72"/>
    <p:sldId id="5474" r:id="rId73"/>
    <p:sldId id="862" r:id="rId74"/>
    <p:sldId id="338" r:id="rId75"/>
    <p:sldId id="900" r:id="rId76"/>
    <p:sldId id="902" r:id="rId77"/>
    <p:sldId id="905" r:id="rId78"/>
    <p:sldId id="906" r:id="rId79"/>
    <p:sldId id="907" r:id="rId80"/>
    <p:sldId id="904" r:id="rId81"/>
    <p:sldId id="5223" r:id="rId82"/>
    <p:sldId id="4958" r:id="rId83"/>
    <p:sldId id="4959" r:id="rId84"/>
    <p:sldId id="4849" r:id="rId85"/>
    <p:sldId id="4961" r:id="rId86"/>
    <p:sldId id="882" r:id="rId87"/>
    <p:sldId id="649" r:id="rId88"/>
    <p:sldId id="321" r:id="rId89"/>
    <p:sldId id="868" r:id="rId90"/>
    <p:sldId id="943" r:id="rId91"/>
    <p:sldId id="944" r:id="rId92"/>
    <p:sldId id="945" r:id="rId93"/>
    <p:sldId id="946" r:id="rId94"/>
    <p:sldId id="947" r:id="rId95"/>
    <p:sldId id="948" r:id="rId96"/>
    <p:sldId id="775" r:id="rId97"/>
    <p:sldId id="4036" r:id="rId98"/>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345" autoAdjust="0"/>
    <p:restoredTop sz="93326" autoAdjust="0"/>
  </p:normalViewPr>
  <p:slideViewPr>
    <p:cSldViewPr>
      <p:cViewPr varScale="1">
        <p:scale>
          <a:sx n="95" d="100"/>
          <a:sy n="95" d="100"/>
        </p:scale>
        <p:origin x="192" y="1368"/>
      </p:cViewPr>
      <p:guideLst>
        <p:guide orient="horz" pos="2160"/>
        <p:guide pos="2880"/>
      </p:guideLst>
    </p:cSldViewPr>
  </p:slideViewPr>
  <p:outlineViewPr>
    <p:cViewPr varScale="1">
      <p:scale>
        <a:sx n="50" d="100"/>
        <a:sy n="50" d="100"/>
      </p:scale>
      <p:origin x="0" y="0"/>
    </p:cViewPr>
  </p:outlineViewPr>
  <p:notesTextViewPr>
    <p:cViewPr>
      <p:scale>
        <a:sx n="100" d="100"/>
        <a:sy n="100" d="100"/>
      </p:scale>
      <p:origin x="0" y="0"/>
    </p:cViewPr>
  </p:notesTextViewPr>
  <p:sorterViewPr>
    <p:cViewPr>
      <p:scale>
        <a:sx n="50" d="100"/>
        <a:sy n="50" d="100"/>
      </p:scale>
      <p:origin x="0" y="802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ea typeface="ＭＳ Ｐゴシック" charset="-128"/>
                <a:cs typeface="ＭＳ Ｐゴシック" charset="-128"/>
              </a:rPr>
              <a:t>Turn to God instead of religion—so don</a:t>
            </a:r>
            <a:r>
              <a:rPr lang="fr-FR" sz="1200" kern="1200" dirty="0">
                <a:solidFill>
                  <a:srgbClr val="000000"/>
                </a:solidFill>
                <a:effectLst/>
                <a:ea typeface="ＭＳ Ｐゴシック" charset="-128"/>
                <a:cs typeface="ＭＳ Ｐゴシック" charset="-128"/>
              </a:rPr>
              <a:t>'</a:t>
            </a:r>
            <a:r>
              <a:rPr lang="en-US" sz="1200" kern="1200" dirty="0">
                <a:solidFill>
                  <a:srgbClr val="000000"/>
                </a:solidFill>
                <a:effectLst/>
                <a:ea typeface="ＭＳ Ｐゴシック" charset="-128"/>
                <a:cs typeface="ＭＳ Ｐゴシック" charset="-128"/>
              </a:rPr>
              <a:t>t be religious, be restored</a:t>
            </a:r>
            <a:r>
              <a:rPr lang="en-SG" sz="1200" kern="1200" dirty="0">
                <a:solidFill>
                  <a:srgbClr val="000000"/>
                </a:solidFill>
                <a:effectLst/>
                <a:ea typeface="ＭＳ Ｐゴシック" charset="-128"/>
                <a:cs typeface="ＭＳ Ｐゴシック" charset="-128"/>
              </a:rPr>
              <a:t>!</a:t>
            </a:r>
          </a:p>
          <a:p>
            <a:r>
              <a:rPr lang="en-SG" sz="1200" kern="1200" dirty="0">
                <a:solidFill>
                  <a:srgbClr val="000000"/>
                </a:solidFill>
                <a:effectLst/>
                <a:ea typeface="ＭＳ Ｐゴシック" charset="-128"/>
                <a:cs typeface="ＭＳ Ｐゴシック" charset="-128"/>
              </a:rPr>
              <a:t>This</a:t>
            </a:r>
            <a:r>
              <a:rPr lang="en-SG" sz="1200" kern="1200" baseline="0" dirty="0">
                <a:solidFill>
                  <a:srgbClr val="000000"/>
                </a:solidFill>
                <a:effectLst/>
                <a:ea typeface="ＭＳ Ｐゴシック" charset="-128"/>
                <a:cs typeface="ＭＳ Ｐゴシック" charset="-128"/>
              </a:rPr>
              <a:t> comes through a change of mind (repentance) followed by the fruits of repentance (justice)</a:t>
            </a:r>
            <a:endParaRPr lang="en-US" dirty="0"/>
          </a:p>
        </p:txBody>
      </p:sp>
    </p:spTree>
    <p:extLst>
      <p:ext uri="{BB962C8B-B14F-4D97-AF65-F5344CB8AC3E}">
        <p14:creationId xmlns:p14="http://schemas.microsoft.com/office/powerpoint/2010/main" val="394797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The "court case against Israel" (Isa. 1) is followed by God</a:t>
            </a:r>
            <a:r>
              <a:rPr lang="fr-FR" sz="1200" kern="1200" dirty="0">
                <a:solidFill>
                  <a:srgbClr val="000000"/>
                </a:solidFill>
                <a:effectLst/>
                <a:latin typeface="Arial" panose="020B0604020202020204" pitchFamily="34" charset="0"/>
                <a:ea typeface="ＭＳ Ｐゴシック" charset="-128"/>
                <a:cs typeface="Arial" panose="020B0604020202020204" pitchFamily="34" charset="0"/>
              </a:rPr>
              <a:t>'</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s promise of blessing on Millennial Jerusalem (2:1-5).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Just after today</a:t>
            </a:r>
            <a:r>
              <a:rPr lang="fr-FR" sz="1200" kern="1200" dirty="0">
                <a:solidFill>
                  <a:srgbClr val="000000"/>
                </a:solidFill>
                <a:effectLst/>
                <a:latin typeface="Arial" panose="020B0604020202020204" pitchFamily="34" charset="0"/>
                <a:ea typeface="ＭＳ Ｐゴシック" charset="-128"/>
                <a:cs typeface="Arial" panose="020B0604020202020204" pitchFamily="34" charset="0"/>
              </a:rPr>
              <a:t>'</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s text in 2:6–4:1 is another passage on Millennial Jerusalem (4:2-6), so today we look at the stuff in the middle</a:t>
            </a:r>
            <a:r>
              <a:rPr lang="en-SG" sz="1200" kern="1200" dirty="0">
                <a:solidFill>
                  <a:srgbClr val="000000"/>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86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242"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D6C1F26-C14D-405F-9B90-E8D174DB530A}" type="slidenum">
              <a:rPr kumimoji="0" lang="en-US"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14</a:t>
            </a:fld>
            <a:endParaRPr kumimoji="0" lang="en-US"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94243"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184322" name="Text Box 2"/>
          <p:cNvSpPr txBox="1">
            <a:spLocks noGrp="1" noChangeArrowheads="1"/>
          </p:cNvSpPr>
          <p:nvPr>
            <p:ph type="body" idx="1"/>
          </p:nvPr>
        </p:nvSpPr>
        <p:spPr>
          <a:xfrm>
            <a:off x="685800" y="4343400"/>
            <a:ext cx="5486400" cy="4114800"/>
          </a:xfrm>
          <a:ln/>
          <a:extLst>
            <a:ext uri="{AF507438-7753-43e0-B8FC-AC1667EBCBE1}"/>
          </a:extLst>
        </p:spPr>
        <p:txBody>
          <a:bodyPr wrap="none" anchor="ctr"/>
          <a:lstStyle/>
          <a:p>
            <a:pPr>
              <a:buFont typeface="Times New Roman" charset="0"/>
              <a:buNone/>
              <a:defRPr/>
            </a:pPr>
            <a:endParaRPr lang="en-US" dirty="0">
              <a:ea typeface="ＭＳ Ｐゴシック" charset="-128"/>
              <a:cs typeface="+mn-cs"/>
            </a:endParaRPr>
          </a:p>
        </p:txBody>
      </p:sp>
    </p:spTree>
    <p:extLst>
      <p:ext uri="{BB962C8B-B14F-4D97-AF65-F5344CB8AC3E}">
        <p14:creationId xmlns:p14="http://schemas.microsoft.com/office/powerpoint/2010/main" val="315794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472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God of Israel rose up from between the cherubim, where it had rested, and moved to the entrance of the Temple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9:3a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75836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4727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7389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a:t>
            </a:r>
            <a:r>
              <a:rPr lang="en-US" baseline="0" dirty="0"/>
              <a:t> too many people today feel that the world is getting better.  Most say it is getting worse.</a:t>
            </a:r>
          </a:p>
          <a:p>
            <a:r>
              <a:rPr lang="en-US" dirty="0"/>
              <a:t>Financially the currencies are no longer backed by gold.</a:t>
            </a:r>
          </a:p>
          <a:p>
            <a:r>
              <a:rPr lang="en-US" dirty="0"/>
              <a:t>The family has fallen apart in most, if not all, countries.</a:t>
            </a:r>
          </a:p>
          <a:p>
            <a:r>
              <a:rPr lang="en-US" dirty="0"/>
              <a:t>Ethnic and religious conflicts abound.</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FE4EA3-8FDA-8942-B39C-7B9782A5A5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833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DED852B-C4AE-453D-80DC-B3086A075F9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834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9303717-B2CE-45A7-8419-EBAD80358147}"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83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8342"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31706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936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1558B7B-B6D2-48A2-BB33-641E56B52B2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936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B29CD1-99A1-4287-B548-50BA3B096D6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93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9366"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10385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40038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0300034-B607-4F4A-AE85-EFE2DD332418}"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0038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F57249D-E2A8-4509-A792-CC455136A1A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40038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00390"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06032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 Arabic Slides-190</a:t>
            </a:r>
          </a:p>
          <a:p>
            <a:r>
              <a:rPr lang="en-US" dirty="0">
                <a:latin typeface="Times New Roman" charset="0"/>
                <a:ea typeface="ＭＳ Ｐゴシック" charset="0"/>
                <a:cs typeface="ＭＳ Ｐゴシック" charset="0"/>
              </a:rPr>
              <a:t>JE-10-Future Rule of Christ in Jerusalem (Is 2)-26</a:t>
            </a:r>
          </a:p>
          <a:p>
            <a:r>
              <a:rPr lang="en-US" dirty="0">
                <a:latin typeface="Times New Roman" charset="0"/>
                <a:ea typeface="ＭＳ Ｐゴシック" charset="0"/>
                <a:cs typeface="ＭＳ Ｐゴシック" charset="0"/>
              </a:rPr>
              <a:t>OS-06-Joshua-195</a:t>
            </a:r>
          </a:p>
          <a:p>
            <a:r>
              <a:rPr lang="en-US" dirty="0">
                <a:latin typeface="Times New Roman" charset="0"/>
                <a:ea typeface="ＭＳ Ｐゴシック" charset="0"/>
                <a:cs typeface="ＭＳ Ｐゴシック" charset="0"/>
              </a:rPr>
              <a:t>OS-07-Judges-56</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Christ will judge between countries at the worldwide court (2:4a).</a:t>
            </a:r>
          </a:p>
          <a:p>
            <a:r>
              <a:rPr lang="en-US" dirty="0"/>
              <a:t>What kind of disputes will Jesus settle among the nations (2:4a)?  All arguments!</a:t>
            </a:r>
          </a:p>
          <a:p>
            <a:r>
              <a:rPr lang="en-US" dirty="0"/>
              <a:t>I think this means that the nations are going to stop arguing with each other as they have done for millennia.</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ln/>
        </p:spPr>
      </p:sp>
      <p:sp>
        <p:nvSpPr>
          <p:cNvPr id="401411" name="Notes Placeholder 2"/>
          <p:cNvSpPr>
            <a:spLocks noGrp="1"/>
          </p:cNvSpPr>
          <p:nvPr>
            <p:ph type="body" idx="1"/>
          </p:nvPr>
        </p:nvSpPr>
        <p:spPr>
          <a:noFill/>
          <a:ln/>
        </p:spPr>
        <p:txBody>
          <a:bodyPr/>
          <a:lstStyle/>
          <a:p>
            <a:endParaRPr lang="en-US">
              <a:latin typeface="Times New Roman" pitchFamily="18" charset="0"/>
            </a:endParaRPr>
          </a:p>
          <a:p>
            <a:r>
              <a:rPr lang="en-US">
                <a:latin typeface="Times New Roman" pitchFamily="18" charset="0"/>
              </a:rPr>
              <a:t>The UN was established in 1948 as man's best attempt to bring peace to the world. Since that time the world has seen more wars than any other period, with only 14 days counted where there was no war going on somewhere on the globe. </a:t>
            </a:r>
          </a:p>
        </p:txBody>
      </p:sp>
      <p:sp>
        <p:nvSpPr>
          <p:cNvPr id="401412" name="Slide Number Placeholder 3"/>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3F00E3E-310E-4A5F-8BD3-0B168CEBE682}" type="slidenum">
              <a:rPr kumimoji="0" 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29</a:t>
            </a:fld>
            <a:endParaRPr kumimoji="0" lang="en-US"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43340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 you think the next US president will turn the tide?</a:t>
            </a:r>
          </a:p>
          <a:p>
            <a:r>
              <a:rPr lang="en-US" dirty="0"/>
              <a:t>Do you think Singapore will be less crowded in the future?</a:t>
            </a:r>
          </a:p>
          <a:p>
            <a:r>
              <a:rPr lang="en-US" dirty="0"/>
              <a:t>Do you feel Singapore will become more affordable?</a:t>
            </a:r>
          </a:p>
          <a:p>
            <a:r>
              <a:rPr lang="en-US" dirty="0"/>
              <a:t>Have you ever heard a sermon on what the world will be life after Jesus returns?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p:spPr>
        <p:txBody>
          <a:bodyPr/>
          <a:lstStyle/>
          <a:p>
            <a:r>
              <a:rPr lang="en-US" dirty="0">
                <a:latin typeface="Arial" panose="020B0604020202020204" pitchFamily="34" charset="0"/>
                <a:cs typeface="Arial" panose="020B0604020202020204" pitchFamily="34" charset="0"/>
              </a:rPr>
              <a:t>The UN goal is a lofty one—a time when people will "beat their swords into ploughshares" as noted in Isaiah 2:4 (cf. Micah 4:3; Joel 3:10). In other words, the effort and money invested now into weapons of war such as the sword will no longer be needed when Christ rules the earth. Instead, with the crops so abundant and the world at peace, it will make sense to turn war instruments into farming implements. </a:t>
            </a:r>
          </a:p>
          <a:p>
            <a:r>
              <a:rPr lang="en-US" dirty="0">
                <a:latin typeface="Arial" panose="020B0604020202020204" pitchFamily="34" charset="0"/>
                <a:cs typeface="Arial" panose="020B0604020202020204" pitchFamily="34" charset="0"/>
              </a:rPr>
              <a:t>• Added to the art is a gun with its barrel tied into a knot.</a:t>
            </a:r>
          </a:p>
          <a:p>
            <a:endParaRPr lang="en-US" b="1" dirty="0">
              <a:latin typeface="Arial" panose="020B0604020202020204" pitchFamily="34" charset="0"/>
              <a:cs typeface="Arial" panose="020B0604020202020204" pitchFamily="34" charset="0"/>
            </a:endParaRPr>
          </a:p>
          <a:p>
            <a:r>
              <a:rPr lang="mr-IN" b="1" dirty="0">
                <a:latin typeface="Arial" panose="020B0604020202020204" pitchFamily="34" charset="0"/>
              </a:rPr>
              <a:t>"</a:t>
            </a:r>
            <a:r>
              <a:rPr lang="en-US" b="1" dirty="0">
                <a:latin typeface="Arial" panose="020B0604020202020204" pitchFamily="34" charset="0"/>
                <a:cs typeface="Arial" panose="020B0604020202020204" pitchFamily="34" charset="0"/>
              </a:rPr>
              <a:t>Let Us Beat Swords into Plowshares</a:t>
            </a:r>
          </a:p>
          <a:p>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But first...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is a plowshare?!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plowshare is part of a plow.  It is the leading edge that cuts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into the earth when turning over the dirt.</a:t>
            </a:r>
            <a:br>
              <a:rPr lang="en-US" dirty="0">
                <a:latin typeface="Arial" panose="020B0604020202020204" pitchFamily="34" charset="0"/>
                <a:cs typeface="Arial" panose="020B0604020202020204" pitchFamily="34" charset="0"/>
              </a:rPr>
            </a:b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Let Us Beat Swords into Plowshares</a:t>
            </a:r>
            <a:r>
              <a:rPr lang="en-US" dirty="0">
                <a:latin typeface="Arial" panose="020B0604020202020204" pitchFamily="34" charset="0"/>
                <a:cs typeface="Arial" panose="020B0604020202020204" pitchFamily="34" charset="0"/>
              </a:rPr>
              <a:t> was sculpted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by Yevgeny </a:t>
            </a:r>
            <a:r>
              <a:rPr lang="en-US" dirty="0" err="1">
                <a:latin typeface="Arial" panose="020B0604020202020204" pitchFamily="34" charset="0"/>
                <a:cs typeface="Arial" panose="020B0604020202020204" pitchFamily="34" charset="0"/>
              </a:rPr>
              <a:t>Vuchetich</a:t>
            </a:r>
            <a:r>
              <a:rPr lang="en-US" dirty="0">
                <a:latin typeface="Arial" panose="020B0604020202020204" pitchFamily="34" charset="0"/>
                <a:cs typeface="Arial" panose="020B0604020202020204" pitchFamily="34" charset="0"/>
              </a:rPr>
              <a:t>.  It was donated to the UN by the USSR in 1959.</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sculpture stands in the garden of the UN Headquarters.</a:t>
            </a:r>
            <a:r>
              <a:rPr lang="mr-IN" dirty="0">
                <a:latin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sites.google.com</a:t>
            </a:r>
            <a:r>
              <a:rPr lang="en-US" dirty="0">
                <a:latin typeface="Arial" panose="020B0604020202020204" pitchFamily="34" charset="0"/>
                <a:cs typeface="Arial" panose="020B0604020202020204" pitchFamily="34" charset="0"/>
              </a:rPr>
              <a:t>/site/</a:t>
            </a:r>
            <a:r>
              <a:rPr lang="en-US" dirty="0" err="1">
                <a:latin typeface="Arial" panose="020B0604020202020204" pitchFamily="34" charset="0"/>
                <a:cs typeface="Arial" panose="020B0604020202020204" pitchFamily="34" charset="0"/>
              </a:rPr>
              <a:t>cdaunexploration</a:t>
            </a:r>
            <a:r>
              <a:rPr lang="en-US" dirty="0">
                <a:latin typeface="Arial" panose="020B0604020202020204" pitchFamily="34" charset="0"/>
                <a:cs typeface="Arial" panose="020B0604020202020204" pitchFamily="34" charset="0"/>
              </a:rPr>
              <a:t>/let-us-beat-swords-into-plowshares</a:t>
            </a:r>
          </a:p>
          <a:p>
            <a:r>
              <a:rPr lang="en-US" dirty="0">
                <a:latin typeface="Arial" panose="020B0604020202020204" pitchFamily="34" charset="0"/>
                <a:cs typeface="Arial" panose="020B0604020202020204" pitchFamily="34" charset="0"/>
              </a:rPr>
              <a:t>Accessed 8 July 2015</a:t>
            </a:r>
          </a:p>
          <a:p>
            <a:endParaRPr lang="en-US" dirty="0">
              <a:latin typeface="Arial" panose="020B0604020202020204" pitchFamily="34" charset="0"/>
              <a:cs typeface="Arial" panose="020B0604020202020204" pitchFamily="34" charset="0"/>
            </a:endParaRPr>
          </a:p>
        </p:txBody>
      </p:sp>
      <p:sp>
        <p:nvSpPr>
          <p:cNvPr id="402436" name="Slide Number Placeholder 3"/>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A8593A6-1500-4E72-A842-9C645A7EA6BE}"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30</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848905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a:ln/>
        </p:spPr>
      </p:sp>
      <p:sp>
        <p:nvSpPr>
          <p:cNvPr id="403459" name="Notes Placeholder 2"/>
          <p:cNvSpPr>
            <a:spLocks noGrp="1"/>
          </p:cNvSpPr>
          <p:nvPr>
            <p:ph type="body" idx="1"/>
          </p:nvPr>
        </p:nvSpPr>
        <p:spPr>
          <a:noFill/>
          <a:ln/>
        </p:spPr>
        <p:txBody>
          <a:bodyPr/>
          <a:lstStyle/>
          <a:p>
            <a:r>
              <a:rPr lang="en-US" dirty="0">
                <a:latin typeface="Arial" panose="020B0604020202020204" pitchFamily="34" charset="0"/>
                <a:cs typeface="Arial" panose="020B0604020202020204" pitchFamily="34" charset="0"/>
              </a:rPr>
              <a:t>Isaiah 2:4 (cf. Micah 4:3; Joel 3:10) is inscribed on the wall in front of the UN building in New York. </a:t>
            </a:r>
          </a:p>
        </p:txBody>
      </p:sp>
      <p:sp>
        <p:nvSpPr>
          <p:cNvPr id="40346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40346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DBF2039-3AB9-4C3C-84FE-EDBE313A92E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715183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63057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"The prophet looked beyond the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day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to that time when the kingdom will be established on earth.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Branch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is a messianic title for Jesus Christ, who came as a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shoot</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from the seeming dead stump of David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day,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in that day</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the people will be holy (set apart), and the land will be beautiful and glorious" (Warren W. Wiersbe, </a:t>
            </a:r>
            <a:r>
              <a:rPr lang="en-US" sz="1200" i="1" kern="1200" dirty="0">
                <a:solidFill>
                  <a:srgbClr val="000000"/>
                </a:solidFill>
                <a:effectLst/>
                <a:latin typeface="Times New Roman" pitchFamily="16" charset="0"/>
                <a:ea typeface="ＭＳ Ｐゴシック" charset="-128"/>
                <a:cs typeface="ＭＳ Ｐゴシック" charset="-128"/>
              </a:rPr>
              <a:t>Be Comforted: Feeling Secure in the Arms of God</a:t>
            </a:r>
            <a:r>
              <a:rPr lang="en-US" sz="1200" kern="1200" dirty="0">
                <a:solidFill>
                  <a:srgbClr val="000000"/>
                </a:solidFill>
                <a:effectLst/>
                <a:latin typeface="Times New Roman" pitchFamily="16" charset="0"/>
                <a:ea typeface="ＭＳ Ｐゴシック" charset="-128"/>
                <a:cs typeface="ＭＳ Ｐゴシック" charset="-128"/>
              </a:rPr>
              <a:t>, 33).</a:t>
            </a:r>
            <a:r>
              <a:rPr lang="en-SG" dirty="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38</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40</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Arabic Common Slides-298</a:t>
            </a:r>
          </a:p>
          <a:p>
            <a:r>
              <a:rPr lang="en-US" dirty="0">
                <a:latin typeface="Arial" panose="020B0604020202020204" pitchFamily="34" charset="0"/>
                <a:ea typeface="ＭＳ Ｐゴシック" charset="0"/>
                <a:cs typeface="Arial" panose="020B0604020202020204" pitchFamily="34" charset="0"/>
              </a:rPr>
              <a:t>JE-09-Return of Christ-36</a:t>
            </a:r>
          </a:p>
          <a:p>
            <a:r>
              <a:rPr lang="en-US" dirty="0">
                <a:latin typeface="Arial" panose="020B0604020202020204" pitchFamily="34" charset="0"/>
                <a:ea typeface="ＭＳ Ｐゴシック" charset="0"/>
                <a:cs typeface="Arial" panose="020B0604020202020204" pitchFamily="34" charset="0"/>
              </a:rPr>
              <a:t>JE-10-Christ's Rule-40</a:t>
            </a:r>
          </a:p>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OS-26-Ezekiel 40-43-Slide 24</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In our previous chapter, we saw a vision of Israel</a:t>
            </a:r>
            <a:r>
              <a:rPr lang="fr-FR" sz="1200" kern="1200" dirty="0">
                <a:solidFill>
                  <a:srgbClr val="000000"/>
                </a:solidFill>
                <a:effectLst/>
                <a:latin typeface="Arial" panose="020B0604020202020204" pitchFamily="34" charset="0"/>
                <a:ea typeface="ＭＳ Ｐゴシック" charset="-128"/>
                <a:cs typeface="Arial" panose="020B0604020202020204" pitchFamily="34" charset="0"/>
              </a:rPr>
              <a:t>'</a:t>
            </a:r>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s glorious future after Jesus returns in Isaiah 4</a:t>
            </a:r>
            <a:r>
              <a:rPr lang="en-SG" sz="1200" kern="1200" dirty="0">
                <a:solidFill>
                  <a:srgbClr val="000000"/>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008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itchFamily="34" charset="0"/>
                <a:cs typeface="Arial" pitchFamily="34" charset="0"/>
              </a:rPr>
              <a:t>Here is the only place in Scripture where we find the actual length of the kingdom era as 1000 years—and it mentions it six times in six </a:t>
            </a:r>
            <a:r>
              <a:rPr lang="en-US">
                <a:latin typeface="Arial" pitchFamily="34" charset="0"/>
                <a:cs typeface="Arial" pitchFamily="34" charset="0"/>
              </a:rPr>
              <a:t>verses.</a:t>
            </a:r>
          </a:p>
          <a:p>
            <a:r>
              <a:rPr lang="en-US">
                <a:latin typeface="Arial"/>
                <a:ea typeface="ＭＳ Ｐゴシック" charset="0"/>
                <a:cs typeface="Arial"/>
              </a:rPr>
              <a:t>Believers</a:t>
            </a:r>
            <a:r>
              <a:rPr lang="en-US" baseline="0">
                <a:latin typeface="Arial"/>
                <a:ea typeface="ＭＳ Ｐゴシック" charset="0"/>
                <a:cs typeface="Arial"/>
              </a:rPr>
              <a:t> </a:t>
            </a:r>
            <a:r>
              <a:rPr lang="en-US" baseline="0" dirty="0">
                <a:latin typeface="Arial"/>
                <a:ea typeface="ＭＳ Ｐゴシック" charset="0"/>
                <a:cs typeface="Arial"/>
              </a:rPr>
              <a:t>will reign with Christ for 1000 years!</a:t>
            </a:r>
          </a:p>
          <a:p>
            <a:r>
              <a:rPr lang="en-US" baseline="0" dirty="0">
                <a:latin typeface="Arial"/>
                <a:ea typeface="ＭＳ Ｐゴシック" charset="0"/>
                <a:cs typeface="Arial"/>
              </a:rPr>
              <a:t>___________</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80931"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endParaRPr lang="en-US">
              <a:latin typeface="Times New Roman" pitchFamily="18" charset="0"/>
            </a:endParaRPr>
          </a:p>
        </p:txBody>
      </p:sp>
    </p:spTree>
    <p:extLst>
      <p:ext uri="{BB962C8B-B14F-4D97-AF65-F5344CB8AC3E}">
        <p14:creationId xmlns:p14="http://schemas.microsoft.com/office/powerpoint/2010/main" val="1312257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r>
              <a:rPr lang="en-US" dirty="0">
                <a:latin typeface="Times New Roman" pitchFamily="18" charset="0"/>
              </a:rPr>
              <a:t>OS-23-Isaiah</a:t>
            </a:r>
          </a:p>
          <a:p>
            <a:r>
              <a:rPr lang="en-US">
                <a:latin typeface="Times New Roman" pitchFamily="18" charset="0"/>
              </a:rPr>
              <a:t>NS-05-Acts1-2-slide 193</a:t>
            </a:r>
          </a:p>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OS-01-Gen4-20-slide 79</a:t>
            </a:r>
          </a:p>
          <a:p>
            <a:r>
              <a:rPr lang="en-US" sz="1200" kern="1200" baseline="0" dirty="0">
                <a:solidFill>
                  <a:schemeClr val="tx1"/>
                </a:solidFill>
                <a:effectLst/>
                <a:latin typeface="+mn-lt"/>
                <a:ea typeface="+mn-ea"/>
                <a:cs typeface="+mn-cs"/>
              </a:rPr>
              <a:t>NS-06-Rom3-4-slide 79</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657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1071F3-BABF-2B48-9BEF-C305D98B666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eaLnBrk="1" hangingPunct="1"/>
            <a:r>
              <a:rPr lang="ar-JO" altLang="zh-CN" dirty="0">
                <a:latin typeface="Arial"/>
                <a:ea typeface="ＭＳ Ｐゴシック" charset="0"/>
                <a:cs typeface="Arial"/>
              </a:rPr>
              <a:t>امتدت أرض الله الموعودة نحو الشمال من وادي مصر الصغير جنوبًا في سيناء إلى نهر الفرات الكبير في أقصى الشمال – قطعة كبيرة جدًا من الممتلكات! عندما يتم تعيين حدود اليوم على الأرض، نستطيع أن نرى الصراع الذي يتعين على إسرائيل الحديثة أن تخوضه للمطالبة بأراضٍ من مصر، ولبنان، وسوريا وحتى من الأردن على الجانب الآخر من نهر الأردن.</a:t>
            </a:r>
            <a:endParaRPr lang="en-US" altLang="zh-CN" dirty="0">
              <a:latin typeface="Arial"/>
              <a:ea typeface="ＭＳ Ｐゴシック" charset="0"/>
              <a:cs typeface="Arial"/>
            </a:endParaRPr>
          </a:p>
          <a:p>
            <a:pPr algn="r" eaLnBrk="1" hangingPunct="1"/>
            <a:endParaRPr lang="en-US" altLang="zh-CN" dirty="0">
              <a:latin typeface="Arial"/>
              <a:ea typeface="ＭＳ Ｐゴシック" charset="0"/>
              <a:cs typeface="Arial"/>
            </a:endParaRPr>
          </a:p>
          <a:p>
            <a:pPr algn="r" eaLnBrk="1" hangingPunct="1"/>
            <a:r>
              <a:rPr lang="en-US" altLang="zh-CN" dirty="0">
                <a:latin typeface="Arial"/>
                <a:ea typeface="ＭＳ Ｐゴシック" charset="0"/>
                <a:cs typeface="Arial"/>
              </a:rPr>
              <a:t>OS-01-Gen12</a:t>
            </a:r>
          </a:p>
          <a:p>
            <a:pPr algn="r" eaLnBrk="1" hangingPunct="1"/>
            <a:r>
              <a:rPr lang="en-US" altLang="zh-CN" dirty="0">
                <a:latin typeface="Arial"/>
                <a:ea typeface="ＭＳ Ｐゴシック" charset="0"/>
                <a:cs typeface="Arial"/>
              </a:rPr>
              <a:t>OS-04-Numbers-235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64A6273-0A40-6A48-94E5-099303BCD12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48546"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D75B1C-BFFC-6A49-B409-A0431207824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(Ezek 47-48).</a:t>
            </a:r>
          </a:p>
          <a:p>
            <a:endParaRPr lang="en-US"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We have already seen how the Abrahamic Covenant is fleshed out further in three other OT covenants. </a:t>
            </a:r>
          </a:p>
          <a:p>
            <a:r>
              <a:rPr lang="en-US" altLang="en-US" dirty="0">
                <a:latin typeface="Arial" pitchFamily="34" charset="0"/>
                <a:ea typeface="ＭＳ Ｐゴシック" pitchFamily="34" charset="-128"/>
              </a:rPr>
              <a:t>Covenant is also prominent in the very names of the Old Testament (Old Covenant) and New Testament (New Covenant).</a:t>
            </a:r>
          </a:p>
          <a:p>
            <a:r>
              <a:rPr lang="en-US" altLang="en-US" dirty="0">
                <a:latin typeface="Arial" pitchFamily="34" charset="0"/>
                <a:ea typeface="ＭＳ Ｐゴシック" pitchFamily="34" charset="-128"/>
              </a:rPr>
              <a:t>We don’t have these major divisions of the Bible called the Old Kingdom and New Kingdom—or Old Worship and New Worship—or some other designation that highlights a different theme.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CD17825-C7FB-4D24-A463-FDF159FDB6F0}"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73731" name="Rectangle 1026"/>
          <p:cNvSpPr>
            <a:spLocks noGrp="1" noRot="1" noChangeAspect="1" noChangeArrowheads="1" noTextEdit="1"/>
          </p:cNvSpPr>
          <p:nvPr>
            <p:ph type="sldImg"/>
          </p:nvPr>
        </p:nvSpPr>
        <p:spPr>
          <a:solidFill>
            <a:srgbClr val="FFFFFF"/>
          </a:solidFill>
          <a:ln/>
        </p:spPr>
      </p:sp>
      <p:sp>
        <p:nvSpPr>
          <p:cNvPr id="73732"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8" charset="0"/>
              </a:rPr>
              <a:t>In contrast to humanism, God says that he will judge the world, but then renew it—or restore it.</a:t>
            </a:r>
          </a:p>
        </p:txBody>
      </p:sp>
    </p:spTree>
    <p:extLst>
      <p:ext uri="{BB962C8B-B14F-4D97-AF65-F5344CB8AC3E}">
        <p14:creationId xmlns:p14="http://schemas.microsoft.com/office/powerpoint/2010/main" val="2618662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latin typeface="Arial" panose="020B0604020202020204" pitchFamily="34" charset="0"/>
                <a:cs typeface="Arial" panose="020B0604020202020204" pitchFamily="34" charset="0"/>
              </a:rPr>
              <a:t>In the late 1600s and early 1700s, Isaac Watts was an English Christian minister, hymn writer, and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theologian. He was a prolific and popular hymn writer and is credited with some 750 hymns. His theology showed that he believed</a:t>
            </a:r>
            <a:r>
              <a:rPr lang="en-US" baseline="0" dirty="0">
                <a:latin typeface="Arial" panose="020B0604020202020204" pitchFamily="34" charset="0"/>
                <a:cs typeface="Arial" panose="020B0604020202020204" pitchFamily="34" charset="0"/>
              </a:rPr>
              <a:t> in a literal millennium where Jesus would rule even with a renewed sacrificial system. This is evident in his 1719 hymn "Jesus Shall Reign." Note the future—that Jesus </a:t>
            </a:r>
            <a:r>
              <a:rPr lang="en-US" i="1" baseline="0" dirty="0">
                <a:latin typeface="Arial" panose="020B0604020202020204" pitchFamily="34" charset="0"/>
                <a:cs typeface="Arial" panose="020B0604020202020204" pitchFamily="34" charset="0"/>
              </a:rPr>
              <a:t>shall</a:t>
            </a:r>
            <a:r>
              <a:rPr lang="en-US" i="0" baseline="0" dirty="0">
                <a:latin typeface="Arial" panose="020B0604020202020204" pitchFamily="34" charset="0"/>
                <a:cs typeface="Arial" panose="020B0604020202020204" pitchFamily="34" charset="0"/>
              </a:rPr>
              <a:t> rule in the days ahead.</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OS-23-Isaiah_24-39/Slides 249-254</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OS-23-Isaiah_60-66/Slides 83-88</a:t>
            </a:r>
            <a:endParaRPr lang="zh-CN" alt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www.lyricsondemand.com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miscellaneouslyrics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christianlyrics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jesusshallreignwhereerthesunlyrics.html</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JE Jesus (Christology) in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9363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ar-JO" dirty="0"/>
              <a:t>Nineveh repented 100 years earlier </a:t>
            </a:r>
            <a:r>
              <a:rPr lang="en-US" dirty="0"/>
              <a:t>than Nahum </a:t>
            </a:r>
            <a:r>
              <a:rPr lang="ar-JO" dirty="0"/>
              <a:t>under Jonah, but then went back to its sin.</a:t>
            </a:r>
          </a:p>
          <a:p>
            <a:r>
              <a:rPr lang="ar-JO" dirty="0"/>
              <a:t>Assyrians invaded Israel 60 years earlier  </a:t>
            </a:r>
            <a:r>
              <a:rPr lang="en-US" dirty="0"/>
              <a:t>than Nahum during Isaiah's day </a:t>
            </a:r>
            <a:r>
              <a:rPr lang="ar-JO" dirty="0"/>
              <a:t>and scattered the people.</a:t>
            </a:r>
          </a:p>
          <a:p>
            <a:r>
              <a:rPr lang="ar-JO" dirty="0"/>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OS-23-Isaiah1-12-slide 107</a:t>
            </a:r>
          </a:p>
          <a:p>
            <a:r>
              <a:rPr lang="en-US">
                <a:latin typeface="Times New Roman" charset="0"/>
                <a:ea typeface="ＭＳ Ｐゴシック" charset="0"/>
                <a:cs typeface="ＭＳ Ｐゴシック" charset="0"/>
              </a:rPr>
              <a:t>OS-34-Nahum-38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611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502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502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FB95AD2-98F5-4EBD-951B-785D58DEDFB9}"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502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3121DEA-C750-4A91-BFE6-A367B1FCE7D9}"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502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5030"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57180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0513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16077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757FBEC7-1BCD-4251-9051-88C97C7EE721}" type="slidenum">
              <a:rPr lang="en-US"/>
              <a:pPr>
                <a:defRPr/>
              </a:pPr>
              <a:t>‹#›</a:t>
            </a:fld>
            <a:endParaRPr lang="en-US"/>
          </a:p>
        </p:txBody>
      </p:sp>
    </p:spTree>
    <p:extLst>
      <p:ext uri="{BB962C8B-B14F-4D97-AF65-F5344CB8AC3E}">
        <p14:creationId xmlns:p14="http://schemas.microsoft.com/office/powerpoint/2010/main" val="1475603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768A9240-FCD8-432C-B38C-7826B9ECDB7C}" type="slidenum">
              <a:rPr lang="en-US"/>
              <a:pPr>
                <a:defRPr/>
              </a:pPr>
              <a:t>‹#›</a:t>
            </a:fld>
            <a:endParaRPr lang="en-US"/>
          </a:p>
        </p:txBody>
      </p:sp>
    </p:spTree>
    <p:extLst>
      <p:ext uri="{BB962C8B-B14F-4D97-AF65-F5344CB8AC3E}">
        <p14:creationId xmlns:p14="http://schemas.microsoft.com/office/powerpoint/2010/main" val="18640896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8418283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8483815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31832605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39316885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25817867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198035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3333876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620177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38273626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21317589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2797030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2E8EE9CC-02CD-4203-9C9A-3F35801B955B}" type="slidenum">
              <a:rPr lang="en-GB"/>
              <a:pPr>
                <a:defRPr/>
              </a:pPr>
              <a:t>‹#›</a:t>
            </a:fld>
            <a:endParaRPr lang="en-GB"/>
          </a:p>
        </p:txBody>
      </p:sp>
    </p:spTree>
    <p:extLst>
      <p:ext uri="{BB962C8B-B14F-4D97-AF65-F5344CB8AC3E}">
        <p14:creationId xmlns:p14="http://schemas.microsoft.com/office/powerpoint/2010/main" val="16902997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F1C106-97E7-4A64-BE40-950945E4CDB3}" type="slidenum">
              <a:rPr lang="en-GB"/>
              <a:pPr>
                <a:defRPr/>
              </a:pPr>
              <a:t>‹#›</a:t>
            </a:fld>
            <a:endParaRPr lang="en-GB"/>
          </a:p>
        </p:txBody>
      </p:sp>
    </p:spTree>
    <p:extLst>
      <p:ext uri="{BB962C8B-B14F-4D97-AF65-F5344CB8AC3E}">
        <p14:creationId xmlns:p14="http://schemas.microsoft.com/office/powerpoint/2010/main" val="7963138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8A7FE5C9-1056-415A-8FBC-1818097EA8A4}" type="slidenum">
              <a:rPr lang="en-GB"/>
              <a:pPr>
                <a:defRPr/>
              </a:pPr>
              <a:t>‹#›</a:t>
            </a:fld>
            <a:endParaRPr lang="en-GB"/>
          </a:p>
        </p:txBody>
      </p:sp>
    </p:spTree>
    <p:extLst>
      <p:ext uri="{BB962C8B-B14F-4D97-AF65-F5344CB8AC3E}">
        <p14:creationId xmlns:p14="http://schemas.microsoft.com/office/powerpoint/2010/main" val="3485385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9B2FA6D0-47F7-4A54-8F9A-C6C9CE2B6AB5}" type="slidenum">
              <a:rPr lang="en-GB"/>
              <a:pPr>
                <a:defRPr/>
              </a:pPr>
              <a:t>‹#›</a:t>
            </a:fld>
            <a:endParaRPr lang="en-GB"/>
          </a:p>
        </p:txBody>
      </p:sp>
    </p:spTree>
    <p:extLst>
      <p:ext uri="{BB962C8B-B14F-4D97-AF65-F5344CB8AC3E}">
        <p14:creationId xmlns:p14="http://schemas.microsoft.com/office/powerpoint/2010/main" val="41370783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DDC4FC7A-FCF9-4820-A742-A865D7D3983F}" type="slidenum">
              <a:rPr lang="en-GB"/>
              <a:pPr>
                <a:defRPr/>
              </a:pPr>
              <a:t>‹#›</a:t>
            </a:fld>
            <a:endParaRPr lang="en-GB"/>
          </a:p>
        </p:txBody>
      </p:sp>
    </p:spTree>
    <p:extLst>
      <p:ext uri="{BB962C8B-B14F-4D97-AF65-F5344CB8AC3E}">
        <p14:creationId xmlns:p14="http://schemas.microsoft.com/office/powerpoint/2010/main" val="481171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506166E-6917-41AB-99BF-24D67F35751F}" type="slidenum">
              <a:rPr lang="en-GB"/>
              <a:pPr>
                <a:defRPr/>
              </a:pPr>
              <a:t>‹#›</a:t>
            </a:fld>
            <a:endParaRPr lang="en-GB"/>
          </a:p>
        </p:txBody>
      </p:sp>
    </p:spTree>
    <p:extLst>
      <p:ext uri="{BB962C8B-B14F-4D97-AF65-F5344CB8AC3E}">
        <p14:creationId xmlns:p14="http://schemas.microsoft.com/office/powerpoint/2010/main" val="34506650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D8B468D5-5AA2-4A84-AF61-696C3B73661D}" type="slidenum">
              <a:rPr lang="en-GB"/>
              <a:pPr>
                <a:defRPr/>
              </a:pPr>
              <a:t>‹#›</a:t>
            </a:fld>
            <a:endParaRPr lang="en-GB"/>
          </a:p>
        </p:txBody>
      </p:sp>
    </p:spTree>
    <p:extLst>
      <p:ext uri="{BB962C8B-B14F-4D97-AF65-F5344CB8AC3E}">
        <p14:creationId xmlns:p14="http://schemas.microsoft.com/office/powerpoint/2010/main" val="2796553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F65EDFA1-BCD7-4AB1-AD61-84717BE2DD4C}" type="slidenum">
              <a:rPr lang="en-GB"/>
              <a:pPr>
                <a:defRPr/>
              </a:pPr>
              <a:t>‹#›</a:t>
            </a:fld>
            <a:endParaRPr lang="en-GB"/>
          </a:p>
        </p:txBody>
      </p:sp>
    </p:spTree>
    <p:extLst>
      <p:ext uri="{BB962C8B-B14F-4D97-AF65-F5344CB8AC3E}">
        <p14:creationId xmlns:p14="http://schemas.microsoft.com/office/powerpoint/2010/main" val="38133670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06C349AA-BFB8-4E3D-8792-06855B2169AA}" type="slidenum">
              <a:rPr lang="en-GB"/>
              <a:pPr>
                <a:defRPr/>
              </a:pPr>
              <a:t>‹#›</a:t>
            </a:fld>
            <a:endParaRPr lang="en-GB"/>
          </a:p>
        </p:txBody>
      </p:sp>
    </p:spTree>
    <p:extLst>
      <p:ext uri="{BB962C8B-B14F-4D97-AF65-F5344CB8AC3E}">
        <p14:creationId xmlns:p14="http://schemas.microsoft.com/office/powerpoint/2010/main" val="1299403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27F97607-B2C2-45D0-9516-214C84FDFC9F}" type="slidenum">
              <a:rPr lang="en-GB"/>
              <a:pPr>
                <a:defRPr/>
              </a:pPr>
              <a:t>‹#›</a:t>
            </a:fld>
            <a:endParaRPr lang="en-GB"/>
          </a:p>
        </p:txBody>
      </p:sp>
    </p:spTree>
    <p:extLst>
      <p:ext uri="{BB962C8B-B14F-4D97-AF65-F5344CB8AC3E}">
        <p14:creationId xmlns:p14="http://schemas.microsoft.com/office/powerpoint/2010/main" val="2250115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FA352068-FA56-4973-8746-E6C327593318}" type="slidenum">
              <a:rPr lang="en-GB"/>
              <a:pPr>
                <a:defRPr/>
              </a:pPr>
              <a:t>‹#›</a:t>
            </a:fld>
            <a:endParaRPr lang="en-GB"/>
          </a:p>
        </p:txBody>
      </p:sp>
    </p:spTree>
    <p:extLst>
      <p:ext uri="{BB962C8B-B14F-4D97-AF65-F5344CB8AC3E}">
        <p14:creationId xmlns:p14="http://schemas.microsoft.com/office/powerpoint/2010/main" val="41005254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20635135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35465360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27253699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42363385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40257462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348397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17435037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2815763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24216310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36297314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12405014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36219823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12/9/23</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89996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12/9/23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88027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12/9/23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1221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12/9/23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827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12/9/23</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7653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12/9/23</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9225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12/9/23</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6550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12/9/23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029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12/9/23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3862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12/9/23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6927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12/9/23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6389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defTabSz="449263">
              <a:defRPr>
                <a:latin typeface="Arial" charset="0"/>
                <a:ea typeface="ＭＳ Ｐゴシック" charset="0"/>
                <a:cs typeface="ＭＳ Ｐゴシック" charset="0"/>
              </a:defRPr>
            </a:lvl1pPr>
          </a:lstStyle>
          <a:p>
            <a:pPr>
              <a:defRPr/>
            </a:pPr>
            <a:fld id="{C2187777-F2D1-4743-8E12-331A038982F1}" type="datetime1">
              <a:rPr lang="en-US"/>
              <a:pPr>
                <a:defRPr/>
              </a:pPr>
              <a:t>12/9/23</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defTabSz="449263">
              <a:defRPr>
                <a:latin typeface="Arial" pitchFamily="-111" charset="0"/>
                <a:ea typeface="+mn-ea"/>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843DD8C6-EE9A-42A7-8EE9-C99041DCDFD9}" type="slidenum">
              <a:rPr lang="en-US"/>
              <a:pPr>
                <a:defRPr/>
              </a:pPr>
              <a:t>‹#›</a:t>
            </a:fld>
            <a:endParaRPr lang="en-US"/>
          </a:p>
        </p:txBody>
      </p:sp>
    </p:spTree>
    <p:extLst>
      <p:ext uri="{BB962C8B-B14F-4D97-AF65-F5344CB8AC3E}">
        <p14:creationId xmlns:p14="http://schemas.microsoft.com/office/powerpoint/2010/main" val="17279170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3057109A-40C7-4819-83C7-B6BC47418062}" type="datetime1">
              <a:rPr lang="en-US"/>
              <a:pPr>
                <a:defRPr/>
              </a:pPr>
              <a:t>12/9/23</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A7A19F0C-9CC4-433C-BC87-0F676A30BA34}" type="slidenum">
              <a:rPr lang="en-US"/>
              <a:pPr>
                <a:defRPr/>
              </a:pPr>
              <a:t>‹#›</a:t>
            </a:fld>
            <a:endParaRPr lang="en-US"/>
          </a:p>
        </p:txBody>
      </p:sp>
    </p:spTree>
    <p:extLst>
      <p:ext uri="{BB962C8B-B14F-4D97-AF65-F5344CB8AC3E}">
        <p14:creationId xmlns:p14="http://schemas.microsoft.com/office/powerpoint/2010/main" val="36835218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26A68436-80BC-41ED-B8EE-8558E6128F29}" type="datetime1">
              <a:rPr lang="en-US"/>
              <a:pPr>
                <a:defRPr/>
              </a:pPr>
              <a:t>12/9/23</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8ED970A4-8D8C-4E00-A16A-749EBB3D817A}" type="slidenum">
              <a:rPr lang="en-US"/>
              <a:pPr>
                <a:defRPr/>
              </a:pPr>
              <a:t>‹#›</a:t>
            </a:fld>
            <a:endParaRPr lang="en-US"/>
          </a:p>
        </p:txBody>
      </p:sp>
    </p:spTree>
    <p:extLst>
      <p:ext uri="{BB962C8B-B14F-4D97-AF65-F5344CB8AC3E}">
        <p14:creationId xmlns:p14="http://schemas.microsoft.com/office/powerpoint/2010/main" val="4225588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A134F8CA-365E-443C-BA8B-0D43EED4A813}" type="datetime1">
              <a:rPr lang="en-US"/>
              <a:pPr>
                <a:defRPr/>
              </a:pPr>
              <a:t>12/9/23</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338E5E22-03A5-4081-8409-9DC0941D0805}" type="slidenum">
              <a:rPr lang="en-US"/>
              <a:pPr>
                <a:defRPr/>
              </a:pPr>
              <a:t>‹#›</a:t>
            </a:fld>
            <a:endParaRPr lang="en-US"/>
          </a:p>
        </p:txBody>
      </p:sp>
    </p:spTree>
    <p:extLst>
      <p:ext uri="{BB962C8B-B14F-4D97-AF65-F5344CB8AC3E}">
        <p14:creationId xmlns:p14="http://schemas.microsoft.com/office/powerpoint/2010/main" val="17877239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1DCB4390-6486-4795-80B1-D8D83745D2F8}" type="datetime1">
              <a:rPr lang="en-US"/>
              <a:pPr>
                <a:defRPr/>
              </a:pPr>
              <a:t>12/9/23</a:t>
            </a:fld>
            <a:endParaRPr lang="en-US"/>
          </a:p>
        </p:txBody>
      </p:sp>
      <p:sp>
        <p:nvSpPr>
          <p:cNvPr id="8"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9"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631B3E99-723E-4DB2-A8D7-83E0B81069EB}" type="slidenum">
              <a:rPr lang="en-US"/>
              <a:pPr>
                <a:defRPr/>
              </a:pPr>
              <a:t>‹#›</a:t>
            </a:fld>
            <a:endParaRPr lang="en-US"/>
          </a:p>
        </p:txBody>
      </p:sp>
    </p:spTree>
    <p:extLst>
      <p:ext uri="{BB962C8B-B14F-4D97-AF65-F5344CB8AC3E}">
        <p14:creationId xmlns:p14="http://schemas.microsoft.com/office/powerpoint/2010/main" val="27989833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F7E50521-27FB-4E63-8D88-10602DA5A6C9}" type="datetime1">
              <a:rPr lang="en-US"/>
              <a:pPr>
                <a:defRPr/>
              </a:pPr>
              <a:t>12/9/23</a:t>
            </a:fld>
            <a:endParaRPr lang="en-US"/>
          </a:p>
        </p:txBody>
      </p:sp>
      <p:sp>
        <p:nvSpPr>
          <p:cNvPr id="4"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5"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E2C77D19-E389-4BFC-8B82-EFE5DFB1AEA7}" type="slidenum">
              <a:rPr lang="en-US"/>
              <a:pPr>
                <a:defRPr/>
              </a:pPr>
              <a:t>‹#›</a:t>
            </a:fld>
            <a:endParaRPr lang="en-US"/>
          </a:p>
        </p:txBody>
      </p:sp>
    </p:spTree>
    <p:extLst>
      <p:ext uri="{BB962C8B-B14F-4D97-AF65-F5344CB8AC3E}">
        <p14:creationId xmlns:p14="http://schemas.microsoft.com/office/powerpoint/2010/main" val="21396423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772A409B-3416-4203-AA2D-309C3426FA96}" type="datetime1">
              <a:rPr lang="en-US"/>
              <a:pPr>
                <a:defRPr/>
              </a:pPr>
              <a:t>12/9/23</a:t>
            </a:fld>
            <a:endParaRPr lang="en-US"/>
          </a:p>
        </p:txBody>
      </p:sp>
      <p:sp>
        <p:nvSpPr>
          <p:cNvPr id="3"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4"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F419E4F0-9DF5-453C-9C2D-61FC5731F2F5}" type="slidenum">
              <a:rPr lang="en-US"/>
              <a:pPr>
                <a:defRPr/>
              </a:pPr>
              <a:t>‹#›</a:t>
            </a:fld>
            <a:endParaRPr lang="en-US"/>
          </a:p>
        </p:txBody>
      </p:sp>
    </p:spTree>
    <p:extLst>
      <p:ext uri="{BB962C8B-B14F-4D97-AF65-F5344CB8AC3E}">
        <p14:creationId xmlns:p14="http://schemas.microsoft.com/office/powerpoint/2010/main" val="22177003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5833AB80-1B42-43F5-9C47-9773DF68ABB7}" type="datetime1">
              <a:rPr lang="en-US"/>
              <a:pPr>
                <a:defRPr/>
              </a:pPr>
              <a:t>12/9/23</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3DDA89C0-81B7-41CB-B15F-490346F26B0C}" type="slidenum">
              <a:rPr lang="en-US"/>
              <a:pPr>
                <a:defRPr/>
              </a:pPr>
              <a:t>‹#›</a:t>
            </a:fld>
            <a:endParaRPr lang="en-US"/>
          </a:p>
        </p:txBody>
      </p:sp>
    </p:spTree>
    <p:extLst>
      <p:ext uri="{BB962C8B-B14F-4D97-AF65-F5344CB8AC3E}">
        <p14:creationId xmlns:p14="http://schemas.microsoft.com/office/powerpoint/2010/main" val="19055876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B4173FFE-ABCB-41F1-A381-13155483B010}" type="datetime1">
              <a:rPr lang="en-US"/>
              <a:pPr>
                <a:defRPr/>
              </a:pPr>
              <a:t>12/9/23</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677EE415-8A0A-44DE-8055-4D572902CE0D}" type="slidenum">
              <a:rPr lang="en-US"/>
              <a:pPr>
                <a:defRPr/>
              </a:pPr>
              <a:t>‹#›</a:t>
            </a:fld>
            <a:endParaRPr lang="en-US"/>
          </a:p>
        </p:txBody>
      </p:sp>
    </p:spTree>
    <p:extLst>
      <p:ext uri="{BB962C8B-B14F-4D97-AF65-F5344CB8AC3E}">
        <p14:creationId xmlns:p14="http://schemas.microsoft.com/office/powerpoint/2010/main" val="37477415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E1D4598B-7FD0-4E07-B6A0-D6A6715C9729}" type="datetime1">
              <a:rPr lang="en-US"/>
              <a:pPr>
                <a:defRPr/>
              </a:pPr>
              <a:t>12/9/23</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FDADC1FA-7A3C-433D-8D59-3C0F119F78B7}" type="slidenum">
              <a:rPr lang="en-US"/>
              <a:pPr>
                <a:defRPr/>
              </a:pPr>
              <a:t>‹#›</a:t>
            </a:fld>
            <a:endParaRPr lang="en-US"/>
          </a:p>
        </p:txBody>
      </p:sp>
    </p:spTree>
    <p:extLst>
      <p:ext uri="{BB962C8B-B14F-4D97-AF65-F5344CB8AC3E}">
        <p14:creationId xmlns:p14="http://schemas.microsoft.com/office/powerpoint/2010/main" val="10272734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0ADF4C7E-976F-4D9E-941D-F76FCF845920}" type="datetime1">
              <a:rPr lang="en-US"/>
              <a:pPr>
                <a:defRPr/>
              </a:pPr>
              <a:t>12/9/23</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A2099451-6771-4300-BABF-6BB7BDE393A9}" type="slidenum">
              <a:rPr lang="en-US"/>
              <a:pPr>
                <a:defRPr/>
              </a:pPr>
              <a:t>‹#›</a:t>
            </a:fld>
            <a:endParaRPr lang="en-US"/>
          </a:p>
        </p:txBody>
      </p:sp>
    </p:spTree>
    <p:extLst>
      <p:ext uri="{BB962C8B-B14F-4D97-AF65-F5344CB8AC3E}">
        <p14:creationId xmlns:p14="http://schemas.microsoft.com/office/powerpoint/2010/main" val="27528042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49263">
              <a:defRPr>
                <a:latin typeface="Tahoma"/>
                <a:ea typeface="ＭＳ Ｐゴシック"/>
              </a:defRPr>
            </a:lvl1pPr>
          </a:lstStyle>
          <a:p>
            <a:pPr>
              <a:defRPr/>
            </a:pPr>
            <a:fld id="{332D6F24-FF86-9E44-9D13-289E1D238263}" type="datetimeFigureOut">
              <a:rPr lang="en-US"/>
              <a:pPr>
                <a:defRPr/>
              </a:pPr>
              <a:t>12/9/23</a:t>
            </a:fld>
            <a:endParaRPr lang="en-US"/>
          </a:p>
        </p:txBody>
      </p:sp>
      <p:sp>
        <p:nvSpPr>
          <p:cNvPr id="5" name="Rectangle 5"/>
          <p:cNvSpPr>
            <a:spLocks noGrp="1" noChangeArrowheads="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atin typeface="Tahoma"/>
                <a:ea typeface="ＭＳ Ｐゴシック"/>
              </a:defRPr>
            </a:lvl1pPr>
          </a:lstStyle>
          <a:p>
            <a:pPr>
              <a:defRPr/>
            </a:pPr>
            <a:fld id="{F94BCE1B-5F1D-4070-898B-B6FB893B1426}" type="slidenum">
              <a:rPr lang="en-US"/>
              <a:pPr>
                <a:defRPr/>
              </a:pPr>
              <a:t>‹#›</a:t>
            </a:fld>
            <a:endParaRPr lang="en-US"/>
          </a:p>
        </p:txBody>
      </p:sp>
    </p:spTree>
    <p:extLst>
      <p:ext uri="{BB962C8B-B14F-4D97-AF65-F5344CB8AC3E}">
        <p14:creationId xmlns:p14="http://schemas.microsoft.com/office/powerpoint/2010/main" val="27825187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153A2D7A-5457-1E4C-9B70-4C1D903DB347}" type="datetimeFigureOut">
              <a:rPr lang="en-US"/>
              <a:pPr>
                <a:defRPr/>
              </a:pPr>
              <a:t>12/9/23</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51C7AE2F-F64D-4D35-ABFE-224E37F8C266}" type="slidenum">
              <a:rPr lang="en-US"/>
              <a:pPr>
                <a:defRPr/>
              </a:pPr>
              <a:t>‹#›</a:t>
            </a:fld>
            <a:endParaRPr lang="en-US"/>
          </a:p>
        </p:txBody>
      </p:sp>
    </p:spTree>
    <p:extLst>
      <p:ext uri="{BB962C8B-B14F-4D97-AF65-F5344CB8AC3E}">
        <p14:creationId xmlns:p14="http://schemas.microsoft.com/office/powerpoint/2010/main" val="187292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89573BD3-015B-714C-ADC3-E9F54F4D0C90}" type="datetimeFigureOut">
              <a:rPr lang="en-US"/>
              <a:pPr>
                <a:defRPr/>
              </a:pPr>
              <a:t>12/9/23</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970ABB97-231B-467B-82ED-BFF790DD5B8A}" type="slidenum">
              <a:rPr lang="en-US"/>
              <a:pPr>
                <a:defRPr/>
              </a:pPr>
              <a:t>‹#›</a:t>
            </a:fld>
            <a:endParaRPr lang="en-US"/>
          </a:p>
        </p:txBody>
      </p:sp>
    </p:spTree>
    <p:extLst>
      <p:ext uri="{BB962C8B-B14F-4D97-AF65-F5344CB8AC3E}">
        <p14:creationId xmlns:p14="http://schemas.microsoft.com/office/powerpoint/2010/main" val="28904564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56424A05-3AB3-5642-B525-AE9B37B0D89B}" type="datetimeFigureOut">
              <a:rPr lang="en-US"/>
              <a:pPr>
                <a:defRPr/>
              </a:pPr>
              <a:t>12/9/23</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0A46AC3C-4816-4323-820E-55F750781B3C}" type="slidenum">
              <a:rPr lang="en-US"/>
              <a:pPr>
                <a:defRPr/>
              </a:pPr>
              <a:t>‹#›</a:t>
            </a:fld>
            <a:endParaRPr lang="en-US"/>
          </a:p>
        </p:txBody>
      </p:sp>
    </p:spTree>
    <p:extLst>
      <p:ext uri="{BB962C8B-B14F-4D97-AF65-F5344CB8AC3E}">
        <p14:creationId xmlns:p14="http://schemas.microsoft.com/office/powerpoint/2010/main" val="37226729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a:defRPr>
                <a:latin typeface="Tahoma"/>
                <a:ea typeface="ＭＳ Ｐゴシック"/>
              </a:defRPr>
            </a:lvl1pPr>
          </a:lstStyle>
          <a:p>
            <a:pPr>
              <a:defRPr/>
            </a:pPr>
            <a:fld id="{6AA2BAA1-48BE-6B42-AAE5-713666CFC88F}" type="datetimeFigureOut">
              <a:rPr lang="en-US"/>
              <a:pPr>
                <a:defRPr/>
              </a:pPr>
              <a:t>12/9/23</a:t>
            </a:fld>
            <a:endParaRPr lang="en-US"/>
          </a:p>
        </p:txBody>
      </p:sp>
      <p:sp>
        <p:nvSpPr>
          <p:cNvPr id="8" name="Footer Placeholder 7"/>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a:defRPr>
                <a:latin typeface="Tahoma"/>
                <a:ea typeface="ＭＳ Ｐゴシック"/>
              </a:defRPr>
            </a:lvl1pPr>
          </a:lstStyle>
          <a:p>
            <a:pPr>
              <a:defRPr/>
            </a:pPr>
            <a:fld id="{65D6B4AB-12D9-42CA-9DCF-117784AC3C05}" type="slidenum">
              <a:rPr lang="en-US"/>
              <a:pPr>
                <a:defRPr/>
              </a:pPr>
              <a:t>‹#›</a:t>
            </a:fld>
            <a:endParaRPr lang="en-US"/>
          </a:p>
        </p:txBody>
      </p:sp>
    </p:spTree>
    <p:extLst>
      <p:ext uri="{BB962C8B-B14F-4D97-AF65-F5344CB8AC3E}">
        <p14:creationId xmlns:p14="http://schemas.microsoft.com/office/powerpoint/2010/main" val="17963367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a:defRPr>
                <a:latin typeface="Tahoma"/>
                <a:ea typeface="ＭＳ Ｐゴシック"/>
              </a:defRPr>
            </a:lvl1pPr>
          </a:lstStyle>
          <a:p>
            <a:pPr>
              <a:defRPr/>
            </a:pPr>
            <a:fld id="{2DAB8F8D-1C07-664E-8094-383465A142E3}" type="datetimeFigureOut">
              <a:rPr lang="en-US"/>
              <a:pPr>
                <a:defRPr/>
              </a:pPr>
              <a:t>12/9/23</a:t>
            </a:fld>
            <a:endParaRPr lang="en-US"/>
          </a:p>
        </p:txBody>
      </p:sp>
      <p:sp>
        <p:nvSpPr>
          <p:cNvPr id="4" name="Footer Placeholder 3"/>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a:defRPr>
                <a:latin typeface="Tahoma"/>
                <a:ea typeface="ＭＳ Ｐゴシック"/>
              </a:defRPr>
            </a:lvl1pPr>
          </a:lstStyle>
          <a:p>
            <a:pPr>
              <a:defRPr/>
            </a:pPr>
            <a:fld id="{F22A54D3-4551-477C-94E7-6653822EE70D}" type="slidenum">
              <a:rPr lang="en-US"/>
              <a:pPr>
                <a:defRPr/>
              </a:pPr>
              <a:t>‹#›</a:t>
            </a:fld>
            <a:endParaRPr lang="en-US"/>
          </a:p>
        </p:txBody>
      </p:sp>
    </p:spTree>
    <p:extLst>
      <p:ext uri="{BB962C8B-B14F-4D97-AF65-F5344CB8AC3E}">
        <p14:creationId xmlns:p14="http://schemas.microsoft.com/office/powerpoint/2010/main" val="27910707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a:defRPr>
                <a:latin typeface="Tahoma"/>
                <a:ea typeface="ＭＳ Ｐゴシック"/>
              </a:defRPr>
            </a:lvl1pPr>
          </a:lstStyle>
          <a:p>
            <a:pPr>
              <a:defRPr/>
            </a:pPr>
            <a:fld id="{613BF142-A47C-4842-B857-C6130FF1AA97}" type="datetimeFigureOut">
              <a:rPr lang="en-US"/>
              <a:pPr>
                <a:defRPr/>
              </a:pPr>
              <a:t>12/9/23</a:t>
            </a:fld>
            <a:endParaRPr lang="en-US"/>
          </a:p>
        </p:txBody>
      </p:sp>
      <p:sp>
        <p:nvSpPr>
          <p:cNvPr id="3" name="Footer Placeholder 2"/>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a:defRPr>
                <a:latin typeface="Tahoma"/>
                <a:ea typeface="ＭＳ Ｐゴシック"/>
              </a:defRPr>
            </a:lvl1pPr>
          </a:lstStyle>
          <a:p>
            <a:pPr>
              <a:defRPr/>
            </a:pPr>
            <a:fld id="{E0372C8D-14FF-4A5B-A9A3-AFC4B4068172}" type="slidenum">
              <a:rPr lang="en-US"/>
              <a:pPr>
                <a:defRPr/>
              </a:pPr>
              <a:t>‹#›</a:t>
            </a:fld>
            <a:endParaRPr lang="en-US"/>
          </a:p>
        </p:txBody>
      </p:sp>
    </p:spTree>
    <p:extLst>
      <p:ext uri="{BB962C8B-B14F-4D97-AF65-F5344CB8AC3E}">
        <p14:creationId xmlns:p14="http://schemas.microsoft.com/office/powerpoint/2010/main" val="14628256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08FC2AA4-A2E4-474C-B4B4-05EC8D3A2759}" type="datetimeFigureOut">
              <a:rPr lang="en-US"/>
              <a:pPr>
                <a:defRPr/>
              </a:pPr>
              <a:t>12/9/23</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83C7E7EE-67D0-4923-A44D-1F5B0654FE76}" type="slidenum">
              <a:rPr lang="en-US"/>
              <a:pPr>
                <a:defRPr/>
              </a:pPr>
              <a:t>‹#›</a:t>
            </a:fld>
            <a:endParaRPr lang="en-US"/>
          </a:p>
        </p:txBody>
      </p:sp>
    </p:spTree>
    <p:extLst>
      <p:ext uri="{BB962C8B-B14F-4D97-AF65-F5344CB8AC3E}">
        <p14:creationId xmlns:p14="http://schemas.microsoft.com/office/powerpoint/2010/main" val="41627979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14A36807-C93E-A049-8588-0453D398753E}" type="datetimeFigureOut">
              <a:rPr lang="en-US"/>
              <a:pPr>
                <a:defRPr/>
              </a:pPr>
              <a:t>12/9/23</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EC91CE72-C738-467D-AA0C-1CA2619BAB2F}" type="slidenum">
              <a:rPr lang="en-US"/>
              <a:pPr>
                <a:defRPr/>
              </a:pPr>
              <a:t>‹#›</a:t>
            </a:fld>
            <a:endParaRPr lang="en-US"/>
          </a:p>
        </p:txBody>
      </p:sp>
    </p:spTree>
    <p:extLst>
      <p:ext uri="{BB962C8B-B14F-4D97-AF65-F5344CB8AC3E}">
        <p14:creationId xmlns:p14="http://schemas.microsoft.com/office/powerpoint/2010/main" val="28555425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66A7BCB9-4C8A-574D-91DE-382818C0AFD2}" type="datetimeFigureOut">
              <a:rPr lang="en-US"/>
              <a:pPr>
                <a:defRPr/>
              </a:pPr>
              <a:t>12/9/23</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4107F01D-EC44-45A4-9F95-347054C78C75}" type="slidenum">
              <a:rPr lang="en-US"/>
              <a:pPr>
                <a:defRPr/>
              </a:pPr>
              <a:t>‹#›</a:t>
            </a:fld>
            <a:endParaRPr lang="en-US"/>
          </a:p>
        </p:txBody>
      </p:sp>
    </p:spTree>
    <p:extLst>
      <p:ext uri="{BB962C8B-B14F-4D97-AF65-F5344CB8AC3E}">
        <p14:creationId xmlns:p14="http://schemas.microsoft.com/office/powerpoint/2010/main" val="16138339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BAED0FB5-2F0D-A145-956D-7849E2AD26B4}" type="datetimeFigureOut">
              <a:rPr lang="en-US"/>
              <a:pPr>
                <a:defRPr/>
              </a:pPr>
              <a:t>12/9/23</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4F7D2423-A25F-42CD-9C85-342CBAAA804E}" type="slidenum">
              <a:rPr lang="en-US"/>
              <a:pPr>
                <a:defRPr/>
              </a:pPr>
              <a:t>‹#›</a:t>
            </a:fld>
            <a:endParaRPr lang="en-US"/>
          </a:p>
        </p:txBody>
      </p:sp>
    </p:spTree>
    <p:extLst>
      <p:ext uri="{BB962C8B-B14F-4D97-AF65-F5344CB8AC3E}">
        <p14:creationId xmlns:p14="http://schemas.microsoft.com/office/powerpoint/2010/main" val="21526203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Arial" pitchFamily="-112" charset="0"/>
                <a:ea typeface="+mn-ea"/>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52B8E08E-A628-4430-A297-93CA296F65F0}" type="slidenum">
              <a:rPr lang="en-US"/>
              <a:pPr>
                <a:defRPr/>
              </a:pPr>
              <a:t>‹#›</a:t>
            </a:fld>
            <a:endParaRPr lang="en-US"/>
          </a:p>
        </p:txBody>
      </p:sp>
    </p:spTree>
    <p:extLst>
      <p:ext uri="{BB962C8B-B14F-4D97-AF65-F5344CB8AC3E}">
        <p14:creationId xmlns:p14="http://schemas.microsoft.com/office/powerpoint/2010/main" val="788494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F2169C7C-2FBB-42AE-A7E6-F388EDEAF3E4}" type="slidenum">
              <a:rPr lang="en-US"/>
              <a:pPr>
                <a:defRPr/>
              </a:pPr>
              <a:t>‹#›</a:t>
            </a:fld>
            <a:endParaRPr lang="en-US"/>
          </a:p>
        </p:txBody>
      </p:sp>
    </p:spTree>
    <p:extLst>
      <p:ext uri="{BB962C8B-B14F-4D97-AF65-F5344CB8AC3E}">
        <p14:creationId xmlns:p14="http://schemas.microsoft.com/office/powerpoint/2010/main" val="37457283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4DE5C063-1B9B-495A-AE9D-D8D3F59E842C}" type="slidenum">
              <a:rPr lang="en-US"/>
              <a:pPr>
                <a:defRPr/>
              </a:pPr>
              <a:t>‹#›</a:t>
            </a:fld>
            <a:endParaRPr lang="en-US"/>
          </a:p>
        </p:txBody>
      </p:sp>
    </p:spTree>
    <p:extLst>
      <p:ext uri="{BB962C8B-B14F-4D97-AF65-F5344CB8AC3E}">
        <p14:creationId xmlns:p14="http://schemas.microsoft.com/office/powerpoint/2010/main" val="20120335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1CCB7E2B-D93B-4200-8EF8-ACD84AD37D45}" type="slidenum">
              <a:rPr lang="en-US"/>
              <a:pPr>
                <a:defRPr/>
              </a:pPr>
              <a:t>‹#›</a:t>
            </a:fld>
            <a:endParaRPr lang="en-US"/>
          </a:p>
        </p:txBody>
      </p:sp>
    </p:spTree>
    <p:extLst>
      <p:ext uri="{BB962C8B-B14F-4D97-AF65-F5344CB8AC3E}">
        <p14:creationId xmlns:p14="http://schemas.microsoft.com/office/powerpoint/2010/main" val="25380602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8"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BF7AACE6-AED1-4333-8A87-32BFAC6BE8D2}" type="slidenum">
              <a:rPr lang="en-US"/>
              <a:pPr>
                <a:defRPr/>
              </a:pPr>
              <a:t>‹#›</a:t>
            </a:fld>
            <a:endParaRPr lang="en-US"/>
          </a:p>
        </p:txBody>
      </p:sp>
    </p:spTree>
    <p:extLst>
      <p:ext uri="{BB962C8B-B14F-4D97-AF65-F5344CB8AC3E}">
        <p14:creationId xmlns:p14="http://schemas.microsoft.com/office/powerpoint/2010/main" val="21229871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3A5AEFF9-B15B-4F53-936D-C42B7B36D5FC}" type="slidenum">
              <a:rPr lang="en-US"/>
              <a:pPr>
                <a:defRPr/>
              </a:pPr>
              <a:t>‹#›</a:t>
            </a:fld>
            <a:endParaRPr lang="en-US"/>
          </a:p>
        </p:txBody>
      </p:sp>
    </p:spTree>
    <p:extLst>
      <p:ext uri="{BB962C8B-B14F-4D97-AF65-F5344CB8AC3E}">
        <p14:creationId xmlns:p14="http://schemas.microsoft.com/office/powerpoint/2010/main" val="18409459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3"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BF93D8D0-2B65-4E9B-9EA2-920A6E2A9270}" type="slidenum">
              <a:rPr lang="en-US"/>
              <a:pPr>
                <a:defRPr/>
              </a:pPr>
              <a:t>‹#›</a:t>
            </a:fld>
            <a:endParaRPr lang="en-US"/>
          </a:p>
        </p:txBody>
      </p:sp>
    </p:spTree>
    <p:extLst>
      <p:ext uri="{BB962C8B-B14F-4D97-AF65-F5344CB8AC3E}">
        <p14:creationId xmlns:p14="http://schemas.microsoft.com/office/powerpoint/2010/main" val="26020687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367019F6-0471-40E1-AB1E-5A8A116FF166}" type="slidenum">
              <a:rPr lang="en-US"/>
              <a:pPr>
                <a:defRPr/>
              </a:pPr>
              <a:t>‹#›</a:t>
            </a:fld>
            <a:endParaRPr lang="en-US"/>
          </a:p>
        </p:txBody>
      </p:sp>
    </p:spTree>
    <p:extLst>
      <p:ext uri="{BB962C8B-B14F-4D97-AF65-F5344CB8AC3E}">
        <p14:creationId xmlns:p14="http://schemas.microsoft.com/office/powerpoint/2010/main" val="1856887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7B4A4061-CC27-4423-B0F6-282E84A3C0D4}" type="slidenum">
              <a:rPr lang="en-US"/>
              <a:pPr>
                <a:defRPr/>
              </a:pPr>
              <a:t>‹#›</a:t>
            </a:fld>
            <a:endParaRPr lang="en-US"/>
          </a:p>
        </p:txBody>
      </p:sp>
    </p:spTree>
    <p:extLst>
      <p:ext uri="{BB962C8B-B14F-4D97-AF65-F5344CB8AC3E}">
        <p14:creationId xmlns:p14="http://schemas.microsoft.com/office/powerpoint/2010/main" val="23620992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74E368EF-43CE-4831-9D4A-3CDBCD042D5C}" type="slidenum">
              <a:rPr lang="en-US"/>
              <a:pPr>
                <a:defRPr/>
              </a:pPr>
              <a:t>‹#›</a:t>
            </a:fld>
            <a:endParaRPr lang="en-US"/>
          </a:p>
        </p:txBody>
      </p:sp>
    </p:spTree>
    <p:extLst>
      <p:ext uri="{BB962C8B-B14F-4D97-AF65-F5344CB8AC3E}">
        <p14:creationId xmlns:p14="http://schemas.microsoft.com/office/powerpoint/2010/main" val="27490977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29581139-E708-4DF0-8CA2-98AB8B9079AD}" type="slidenum">
              <a:rPr lang="en-US"/>
              <a:pPr>
                <a:defRPr/>
              </a:pPr>
              <a:t>‹#›</a:t>
            </a:fld>
            <a:endParaRPr lang="en-US"/>
          </a:p>
        </p:txBody>
      </p:sp>
    </p:spTree>
    <p:extLst>
      <p:ext uri="{BB962C8B-B14F-4D97-AF65-F5344CB8AC3E}">
        <p14:creationId xmlns:p14="http://schemas.microsoft.com/office/powerpoint/2010/main" val="3847576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A940A39F-E711-4704-B1E9-9C1C60C5E3F2}" type="slidenum">
              <a:rPr lang="en-US"/>
              <a:pPr>
                <a:defRPr/>
              </a:pPr>
              <a:t>‹#›</a:t>
            </a:fld>
            <a:endParaRPr lang="en-US"/>
          </a:p>
        </p:txBody>
      </p:sp>
    </p:spTree>
    <p:extLst>
      <p:ext uri="{BB962C8B-B14F-4D97-AF65-F5344CB8AC3E}">
        <p14:creationId xmlns:p14="http://schemas.microsoft.com/office/powerpoint/2010/main" val="7269845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buFont typeface="Times New Roman" charset="0"/>
              <a:buNone/>
              <a:defRPr>
                <a:latin typeface="Times New Roman" charset="0"/>
                <a:ea typeface="ＭＳ Ｐゴシック"/>
                <a:cs typeface="ＭＳ Ｐゴシック" charset="0"/>
              </a:defRPr>
            </a:lvl1pPr>
          </a:lstStyle>
          <a:p>
            <a:pPr>
              <a:defRPr/>
            </a:pPr>
            <a:fld id="{D91A8625-AF82-429B-8F2C-93AC01B6EA2B}" type="slidenum">
              <a:rPr lang="en-GB"/>
              <a:pPr>
                <a:defRPr/>
              </a:pPr>
              <a:t>‹#›</a:t>
            </a:fld>
            <a:endParaRPr lang="en-GB"/>
          </a:p>
        </p:txBody>
      </p:sp>
    </p:spTree>
    <p:extLst>
      <p:ext uri="{BB962C8B-B14F-4D97-AF65-F5344CB8AC3E}">
        <p14:creationId xmlns:p14="http://schemas.microsoft.com/office/powerpoint/2010/main" val="278588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092872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478159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3387186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646834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9856321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7521063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416511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07889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4527903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4201689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2275520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487567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325223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41904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06906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401950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006337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6383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460790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700752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551370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479915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698031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6036671"/>
      </p:ext>
    </p:extLst>
  </p:cSld>
  <p:clrMapOvr>
    <a:masterClrMapping/>
  </p:clrMapOvr>
  <p:transition>
    <p:wheel spokes="0"/>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686612"/>
      </p:ext>
    </p:extLst>
  </p:cSld>
  <p:clrMapOvr>
    <a:masterClrMapping/>
  </p:clrMapOvr>
  <p:transition>
    <p:wheel spokes="0"/>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7314420"/>
      </p:ext>
    </p:extLst>
  </p:cSld>
  <p:clrMapOvr>
    <a:masterClrMapping/>
  </p:clrMapOvr>
  <p:transition>
    <p:wheel spokes="0"/>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2739"/>
      </p:ext>
    </p:extLst>
  </p:cSld>
  <p:clrMapOvr>
    <a:masterClrMapping/>
  </p:clrMapOvr>
  <p:transition>
    <p:wheel spokes="0"/>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402318"/>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0961404"/>
      </p:ext>
    </p:extLst>
  </p:cSld>
  <p:clrMapOvr>
    <a:masterClrMapping/>
  </p:clrMapOvr>
  <p:transition>
    <p:wheel spokes="0"/>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42146"/>
      </p:ext>
    </p:extLst>
  </p:cSld>
  <p:clrMapOvr>
    <a:masterClrMapping/>
  </p:clrMapOvr>
  <p:transition>
    <p:wheel spokes="0"/>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0271927"/>
      </p:ext>
    </p:extLst>
  </p:cSld>
  <p:clrMapOvr>
    <a:masterClrMapping/>
  </p:clrMapOvr>
  <p:transition>
    <p:wheel spokes="0"/>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0273994"/>
      </p:ext>
    </p:extLst>
  </p:cSld>
  <p:clrMapOvr>
    <a:masterClrMapping/>
  </p:clrMapOvr>
  <p:transition>
    <p:wheel spokes="0"/>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159825"/>
      </p:ext>
    </p:extLst>
  </p:cSld>
  <p:clrMapOvr>
    <a:masterClrMapping/>
  </p:clrMapOvr>
  <p:transition>
    <p:wheel spokes="0"/>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702094"/>
      </p:ext>
    </p:extLst>
  </p:cSld>
  <p:clrMapOvr>
    <a:masterClrMapping/>
  </p:clrMapOvr>
  <p:transition>
    <p:wheel spokes="0"/>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985608414"/>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641107005"/>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454190672"/>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847992021"/>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95421836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785354650"/>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566316327"/>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64077611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999852806"/>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622380594"/>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8794581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985267824"/>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24156577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3473722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29129202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6251807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42477625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413457603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15662565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19329398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54581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11648947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8931311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1494184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218541944"/>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26182973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385189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657748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092629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593507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4746647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545779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982880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04655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6671125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513234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9291304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7149381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3658439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639875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38025779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8754617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21098998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154655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234827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3279753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39414903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2909191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41927579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8190512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95498832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7076371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29843253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0225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48660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19870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18780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152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22866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80974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55963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70094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06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7105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5C15E2BF-1148-4E57-8735-7E2488FCCD3A}" type="slidenum">
              <a:rPr lang="en-US"/>
              <a:pPr>
                <a:defRPr/>
              </a:pPr>
              <a:t>‹#›</a:t>
            </a:fld>
            <a:endParaRPr lang="en-US"/>
          </a:p>
        </p:txBody>
      </p:sp>
    </p:spTree>
    <p:extLst>
      <p:ext uri="{BB962C8B-B14F-4D97-AF65-F5344CB8AC3E}">
        <p14:creationId xmlns:p14="http://schemas.microsoft.com/office/powerpoint/2010/main" val="42745419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FA5C7A31-4C52-4ED8-9352-2EED85A41899}" type="slidenum">
              <a:rPr lang="en-US"/>
              <a:pPr>
                <a:defRPr/>
              </a:pPr>
              <a:t>‹#›</a:t>
            </a:fld>
            <a:endParaRPr lang="en-US"/>
          </a:p>
        </p:txBody>
      </p:sp>
    </p:spTree>
    <p:extLst>
      <p:ext uri="{BB962C8B-B14F-4D97-AF65-F5344CB8AC3E}">
        <p14:creationId xmlns:p14="http://schemas.microsoft.com/office/powerpoint/2010/main" val="10903107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4E3415CB-B093-4DEE-BDF7-84F3C37B2C88}" type="slidenum">
              <a:rPr lang="en-US"/>
              <a:pPr>
                <a:defRPr/>
              </a:pPr>
              <a:t>‹#›</a:t>
            </a:fld>
            <a:endParaRPr lang="en-US"/>
          </a:p>
        </p:txBody>
      </p:sp>
    </p:spTree>
    <p:extLst>
      <p:ext uri="{BB962C8B-B14F-4D97-AF65-F5344CB8AC3E}">
        <p14:creationId xmlns:p14="http://schemas.microsoft.com/office/powerpoint/2010/main" val="32450854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A9087A24-1AC5-4B7D-91A7-BAB7D883B48D}" type="slidenum">
              <a:rPr lang="en-US"/>
              <a:pPr>
                <a:defRPr/>
              </a:pPr>
              <a:t>‹#›</a:t>
            </a:fld>
            <a:endParaRPr lang="en-US"/>
          </a:p>
        </p:txBody>
      </p:sp>
    </p:spTree>
    <p:extLst>
      <p:ext uri="{BB962C8B-B14F-4D97-AF65-F5344CB8AC3E}">
        <p14:creationId xmlns:p14="http://schemas.microsoft.com/office/powerpoint/2010/main" val="17310866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715EE050-25FF-443B-9C11-6FD1B6FB8984}" type="slidenum">
              <a:rPr lang="en-US"/>
              <a:pPr>
                <a:defRPr/>
              </a:pPr>
              <a:t>‹#›</a:t>
            </a:fld>
            <a:endParaRPr lang="en-US"/>
          </a:p>
        </p:txBody>
      </p:sp>
    </p:spTree>
    <p:extLst>
      <p:ext uri="{BB962C8B-B14F-4D97-AF65-F5344CB8AC3E}">
        <p14:creationId xmlns:p14="http://schemas.microsoft.com/office/powerpoint/2010/main" val="23969946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FE2AC116-3496-4AF9-8D2E-088669E7B4ED}" type="slidenum">
              <a:rPr lang="en-US"/>
              <a:pPr>
                <a:defRPr/>
              </a:pPr>
              <a:t>‹#›</a:t>
            </a:fld>
            <a:endParaRPr lang="en-US"/>
          </a:p>
        </p:txBody>
      </p:sp>
    </p:spTree>
    <p:extLst>
      <p:ext uri="{BB962C8B-B14F-4D97-AF65-F5344CB8AC3E}">
        <p14:creationId xmlns:p14="http://schemas.microsoft.com/office/powerpoint/2010/main" val="1171805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154C0EF5-364B-48FB-A02B-D23A11C31008}" type="slidenum">
              <a:rPr lang="en-US"/>
              <a:pPr>
                <a:defRPr/>
              </a:pPr>
              <a:t>‹#›</a:t>
            </a:fld>
            <a:endParaRPr lang="en-US"/>
          </a:p>
        </p:txBody>
      </p:sp>
    </p:spTree>
    <p:extLst>
      <p:ext uri="{BB962C8B-B14F-4D97-AF65-F5344CB8AC3E}">
        <p14:creationId xmlns:p14="http://schemas.microsoft.com/office/powerpoint/2010/main" val="21487500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4003B7AF-B3D2-4F01-8B12-1C4B56EAA559}" type="slidenum">
              <a:rPr lang="en-US"/>
              <a:pPr>
                <a:defRPr/>
              </a:pPr>
              <a:t>‹#›</a:t>
            </a:fld>
            <a:endParaRPr lang="en-US"/>
          </a:p>
        </p:txBody>
      </p:sp>
    </p:spTree>
    <p:extLst>
      <p:ext uri="{BB962C8B-B14F-4D97-AF65-F5344CB8AC3E}">
        <p14:creationId xmlns:p14="http://schemas.microsoft.com/office/powerpoint/2010/main" val="16958049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4591CCB0-A903-42F5-99C4-E9F5441D662A}" type="slidenum">
              <a:rPr lang="en-US"/>
              <a:pPr>
                <a:defRPr/>
              </a:pPr>
              <a:t>‹#›</a:t>
            </a:fld>
            <a:endParaRPr lang="en-US"/>
          </a:p>
        </p:txBody>
      </p:sp>
    </p:spTree>
    <p:extLst>
      <p:ext uri="{BB962C8B-B14F-4D97-AF65-F5344CB8AC3E}">
        <p14:creationId xmlns:p14="http://schemas.microsoft.com/office/powerpoint/2010/main" val="30039932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E084486A-E367-4290-8735-E29A2A163908}" type="slidenum">
              <a:rPr lang="en-US"/>
              <a:pPr>
                <a:defRPr/>
              </a:pPr>
              <a:t>‹#›</a:t>
            </a:fld>
            <a:endParaRPr lang="en-US"/>
          </a:p>
        </p:txBody>
      </p:sp>
    </p:spTree>
    <p:extLst>
      <p:ext uri="{BB962C8B-B14F-4D97-AF65-F5344CB8AC3E}">
        <p14:creationId xmlns:p14="http://schemas.microsoft.com/office/powerpoint/2010/main" val="4231245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21D09DE0-0F35-40A9-877D-F2582FFC00EE}" type="slidenum">
              <a:rPr lang="en-US"/>
              <a:pPr>
                <a:defRPr/>
              </a:pPr>
              <a:t>‹#›</a:t>
            </a:fld>
            <a:endParaRPr lang="en-US"/>
          </a:p>
        </p:txBody>
      </p:sp>
    </p:spTree>
    <p:extLst>
      <p:ext uri="{BB962C8B-B14F-4D97-AF65-F5344CB8AC3E}">
        <p14:creationId xmlns:p14="http://schemas.microsoft.com/office/powerpoint/2010/main" val="29902187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0" i="0" dirty="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0" i="0" dirty="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48021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129880468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6329077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422620045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91904833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290132324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7733438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9218607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383285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8146457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18106220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1877207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114926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599701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810086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630533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783532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05780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21520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8484434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453613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9882250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710834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9360713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07126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852039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83685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900087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919757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439139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79612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51209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791671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139418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5801275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1606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5CAC4DA-CF51-499A-B873-DA067BEBF084}" type="slidenum">
              <a:rPr lang="en-GB"/>
              <a:pPr>
                <a:defRPr/>
              </a:pPr>
              <a:t>‹#›</a:t>
            </a:fld>
            <a:endParaRPr lang="en-GB"/>
          </a:p>
        </p:txBody>
      </p:sp>
    </p:spTree>
    <p:extLst>
      <p:ext uri="{BB962C8B-B14F-4D97-AF65-F5344CB8AC3E}">
        <p14:creationId xmlns:p14="http://schemas.microsoft.com/office/powerpoint/2010/main" val="678140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F1D130FB-D326-45FF-A095-446641DA2028}" type="slidenum">
              <a:rPr lang="en-GB"/>
              <a:pPr>
                <a:defRPr/>
              </a:pPr>
              <a:t>‹#›</a:t>
            </a:fld>
            <a:endParaRPr lang="en-GB"/>
          </a:p>
        </p:txBody>
      </p:sp>
    </p:spTree>
    <p:extLst>
      <p:ext uri="{BB962C8B-B14F-4D97-AF65-F5344CB8AC3E}">
        <p14:creationId xmlns:p14="http://schemas.microsoft.com/office/powerpoint/2010/main" val="430801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5B20FC05-6C8B-493D-A7BC-A1B2BA01C11C}" type="slidenum">
              <a:rPr lang="en-GB"/>
              <a:pPr>
                <a:defRPr/>
              </a:pPr>
              <a:t>‹#›</a:t>
            </a:fld>
            <a:endParaRPr lang="en-GB"/>
          </a:p>
        </p:txBody>
      </p:sp>
    </p:spTree>
    <p:extLst>
      <p:ext uri="{BB962C8B-B14F-4D97-AF65-F5344CB8AC3E}">
        <p14:creationId xmlns:p14="http://schemas.microsoft.com/office/powerpoint/2010/main" val="22503726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a:ln/>
        </p:spPr>
        <p:txBody>
          <a:bodyPr/>
          <a:lstStyle>
            <a:lvl1pPr>
              <a:defRPr/>
            </a:lvl1pPr>
          </a:lstStyle>
          <a:p>
            <a:pPr>
              <a:defRPr/>
            </a:pPr>
            <a:fld id="{5BA443A9-2104-426D-909C-13425DCA1F01}" type="slidenum">
              <a:rPr lang="en-GB"/>
              <a:pPr>
                <a:defRPr/>
              </a:pPr>
              <a:t>‹#›</a:t>
            </a:fld>
            <a:endParaRPr lang="en-GB"/>
          </a:p>
        </p:txBody>
      </p:sp>
    </p:spTree>
    <p:extLst>
      <p:ext uri="{BB962C8B-B14F-4D97-AF65-F5344CB8AC3E}">
        <p14:creationId xmlns:p14="http://schemas.microsoft.com/office/powerpoint/2010/main" val="25818223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a:ln/>
        </p:spPr>
        <p:txBody>
          <a:bodyPr/>
          <a:lstStyle>
            <a:lvl1pPr>
              <a:defRPr/>
            </a:lvl1pPr>
          </a:lstStyle>
          <a:p>
            <a:pPr>
              <a:defRPr/>
            </a:pPr>
            <a:fld id="{8BE14716-3775-41C7-885C-99751DE510B2}" type="slidenum">
              <a:rPr lang="en-GB"/>
              <a:pPr>
                <a:defRPr/>
              </a:pPr>
              <a:t>‹#›</a:t>
            </a:fld>
            <a:endParaRPr lang="en-GB"/>
          </a:p>
        </p:txBody>
      </p:sp>
    </p:spTree>
    <p:extLst>
      <p:ext uri="{BB962C8B-B14F-4D97-AF65-F5344CB8AC3E}">
        <p14:creationId xmlns:p14="http://schemas.microsoft.com/office/powerpoint/2010/main" val="29090230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a:ln/>
        </p:spPr>
        <p:txBody>
          <a:bodyPr/>
          <a:lstStyle>
            <a:lvl1pPr>
              <a:defRPr/>
            </a:lvl1pPr>
          </a:lstStyle>
          <a:p>
            <a:pPr>
              <a:defRPr/>
            </a:pPr>
            <a:fld id="{C3DB0D07-CB09-4A2B-9AC8-15EF72019BDC}" type="slidenum">
              <a:rPr lang="en-GB"/>
              <a:pPr>
                <a:defRPr/>
              </a:pPr>
              <a:t>‹#›</a:t>
            </a:fld>
            <a:endParaRPr lang="en-GB"/>
          </a:p>
        </p:txBody>
      </p:sp>
    </p:spTree>
    <p:extLst>
      <p:ext uri="{BB962C8B-B14F-4D97-AF65-F5344CB8AC3E}">
        <p14:creationId xmlns:p14="http://schemas.microsoft.com/office/powerpoint/2010/main" val="16205392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6507D6D4-7601-431F-8138-9D0537E10295}" type="slidenum">
              <a:rPr lang="en-GB"/>
              <a:pPr>
                <a:defRPr/>
              </a:pPr>
              <a:t>‹#›</a:t>
            </a:fld>
            <a:endParaRPr lang="en-GB"/>
          </a:p>
        </p:txBody>
      </p:sp>
    </p:spTree>
    <p:extLst>
      <p:ext uri="{BB962C8B-B14F-4D97-AF65-F5344CB8AC3E}">
        <p14:creationId xmlns:p14="http://schemas.microsoft.com/office/powerpoint/2010/main" val="21004426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E8AF819C-4E92-4DEE-9903-01C87B828B49}" type="slidenum">
              <a:rPr lang="en-GB"/>
              <a:pPr>
                <a:defRPr/>
              </a:pPr>
              <a:t>‹#›</a:t>
            </a:fld>
            <a:endParaRPr lang="en-GB"/>
          </a:p>
        </p:txBody>
      </p:sp>
    </p:spTree>
    <p:extLst>
      <p:ext uri="{BB962C8B-B14F-4D97-AF65-F5344CB8AC3E}">
        <p14:creationId xmlns:p14="http://schemas.microsoft.com/office/powerpoint/2010/main" val="27312039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68BD3B48-03EF-45F6-9F59-30E9234DEC65}" type="slidenum">
              <a:rPr lang="en-GB"/>
              <a:pPr>
                <a:defRPr/>
              </a:pPr>
              <a:t>‹#›</a:t>
            </a:fld>
            <a:endParaRPr lang="en-GB"/>
          </a:p>
        </p:txBody>
      </p:sp>
    </p:spTree>
    <p:extLst>
      <p:ext uri="{BB962C8B-B14F-4D97-AF65-F5344CB8AC3E}">
        <p14:creationId xmlns:p14="http://schemas.microsoft.com/office/powerpoint/2010/main" val="624180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E086608-4866-443E-A2B7-37F6D2DA934D}" type="slidenum">
              <a:rPr lang="en-GB"/>
              <a:pPr>
                <a:defRPr/>
              </a:pPr>
              <a:t>‹#›</a:t>
            </a:fld>
            <a:endParaRPr lang="en-GB"/>
          </a:p>
        </p:txBody>
      </p:sp>
    </p:spTree>
    <p:extLst>
      <p:ext uri="{BB962C8B-B14F-4D97-AF65-F5344CB8AC3E}">
        <p14:creationId xmlns:p14="http://schemas.microsoft.com/office/powerpoint/2010/main" val="106244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0923184C-040B-401A-A690-1D063BA3A180}" type="slidenum">
              <a:rPr lang="en-GB"/>
              <a:pPr>
                <a:defRPr/>
              </a:pPr>
              <a:t>‹#›</a:t>
            </a:fld>
            <a:endParaRPr lang="en-GB"/>
          </a:p>
        </p:txBody>
      </p:sp>
    </p:spTree>
    <p:extLst>
      <p:ext uri="{BB962C8B-B14F-4D97-AF65-F5344CB8AC3E}">
        <p14:creationId xmlns:p14="http://schemas.microsoft.com/office/powerpoint/2010/main" val="32422405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CE8AB3C0-C3B3-4999-9C58-BA3EF572AA42}" type="slidenum">
              <a:rPr lang="en-US"/>
              <a:pPr>
                <a:defRPr/>
              </a:pPr>
              <a:t>‹#›</a:t>
            </a:fld>
            <a:endParaRPr lang="en-US"/>
          </a:p>
        </p:txBody>
      </p:sp>
    </p:spTree>
    <p:extLst>
      <p:ext uri="{BB962C8B-B14F-4D97-AF65-F5344CB8AC3E}">
        <p14:creationId xmlns:p14="http://schemas.microsoft.com/office/powerpoint/2010/main" val="6826032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C8A1B972-D454-47E0-9389-9CFA7415FFFC}" type="slidenum">
              <a:rPr lang="en-US"/>
              <a:pPr>
                <a:defRPr/>
              </a:pPr>
              <a:t>‹#›</a:t>
            </a:fld>
            <a:endParaRPr lang="en-US"/>
          </a:p>
        </p:txBody>
      </p:sp>
    </p:spTree>
    <p:extLst>
      <p:ext uri="{BB962C8B-B14F-4D97-AF65-F5344CB8AC3E}">
        <p14:creationId xmlns:p14="http://schemas.microsoft.com/office/powerpoint/2010/main" val="14669979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22A3D92B-46C4-4B2B-B570-9BAC4868F36F}" type="slidenum">
              <a:rPr lang="en-US"/>
              <a:pPr>
                <a:defRPr/>
              </a:pPr>
              <a:t>‹#›</a:t>
            </a:fld>
            <a:endParaRPr lang="en-US"/>
          </a:p>
        </p:txBody>
      </p:sp>
    </p:spTree>
    <p:extLst>
      <p:ext uri="{BB962C8B-B14F-4D97-AF65-F5344CB8AC3E}">
        <p14:creationId xmlns:p14="http://schemas.microsoft.com/office/powerpoint/2010/main" val="3465881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D82407BC-9F12-4CAC-A655-210266A7F3AE}" type="slidenum">
              <a:rPr lang="en-US"/>
              <a:pPr>
                <a:defRPr/>
              </a:pPr>
              <a:t>‹#›</a:t>
            </a:fld>
            <a:endParaRPr lang="en-US"/>
          </a:p>
        </p:txBody>
      </p:sp>
    </p:spTree>
    <p:extLst>
      <p:ext uri="{BB962C8B-B14F-4D97-AF65-F5344CB8AC3E}">
        <p14:creationId xmlns:p14="http://schemas.microsoft.com/office/powerpoint/2010/main" val="41667739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3B1E95E0-C5E3-4010-AF07-882A9AE55939}" type="slidenum">
              <a:rPr lang="en-US"/>
              <a:pPr>
                <a:defRPr/>
              </a:pPr>
              <a:t>‹#›</a:t>
            </a:fld>
            <a:endParaRPr lang="en-US"/>
          </a:p>
        </p:txBody>
      </p:sp>
    </p:spTree>
    <p:extLst>
      <p:ext uri="{BB962C8B-B14F-4D97-AF65-F5344CB8AC3E}">
        <p14:creationId xmlns:p14="http://schemas.microsoft.com/office/powerpoint/2010/main" val="36560060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3C7B0FC1-9438-4C03-967B-34F691BC7C53}" type="slidenum">
              <a:rPr lang="en-US"/>
              <a:pPr>
                <a:defRPr/>
              </a:pPr>
              <a:t>‹#›</a:t>
            </a:fld>
            <a:endParaRPr lang="en-US"/>
          </a:p>
        </p:txBody>
      </p:sp>
    </p:spTree>
    <p:extLst>
      <p:ext uri="{BB962C8B-B14F-4D97-AF65-F5344CB8AC3E}">
        <p14:creationId xmlns:p14="http://schemas.microsoft.com/office/powerpoint/2010/main" val="9310816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0F353C19-ABDC-4608-BC04-8ADD69DA0BAF}" type="slidenum">
              <a:rPr lang="en-US"/>
              <a:pPr>
                <a:defRPr/>
              </a:pPr>
              <a:t>‹#›</a:t>
            </a:fld>
            <a:endParaRPr lang="en-US"/>
          </a:p>
        </p:txBody>
      </p:sp>
    </p:spTree>
    <p:extLst>
      <p:ext uri="{BB962C8B-B14F-4D97-AF65-F5344CB8AC3E}">
        <p14:creationId xmlns:p14="http://schemas.microsoft.com/office/powerpoint/2010/main" val="36230972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BB1E9A0D-7F92-41E1-8EFB-8A0E830F5E7C}" type="slidenum">
              <a:rPr lang="en-US"/>
              <a:pPr>
                <a:defRPr/>
              </a:pPr>
              <a:t>‹#›</a:t>
            </a:fld>
            <a:endParaRPr lang="en-US"/>
          </a:p>
        </p:txBody>
      </p:sp>
    </p:spTree>
    <p:extLst>
      <p:ext uri="{BB962C8B-B14F-4D97-AF65-F5344CB8AC3E}">
        <p14:creationId xmlns:p14="http://schemas.microsoft.com/office/powerpoint/2010/main" val="10917203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8FB34F02-65C9-47E5-A091-CB88A61B4431}" type="slidenum">
              <a:rPr lang="en-US"/>
              <a:pPr>
                <a:defRPr/>
              </a:pPr>
              <a:t>‹#›</a:t>
            </a:fld>
            <a:endParaRPr lang="en-US"/>
          </a:p>
        </p:txBody>
      </p:sp>
    </p:spTree>
    <p:extLst>
      <p:ext uri="{BB962C8B-B14F-4D97-AF65-F5344CB8AC3E}">
        <p14:creationId xmlns:p14="http://schemas.microsoft.com/office/powerpoint/2010/main" val="79755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4.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4.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6.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7.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6" Type="http://schemas.openxmlformats.org/officeDocument/2006/relationships/image" Target="../media/image9.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image" Target="../media/image8.png"/><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8.xml"/><Relationship Id="rId1"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2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22.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3.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image" Target="../media/image11.jpe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0.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4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heme" Target="../theme/theme2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8.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9.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30.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515842266"/>
      </p:ext>
    </p:extLst>
  </p:cSld>
  <p:clrMap bg1="lt1" tx1="dk1" bg2="lt2" tx2="dk2" accent1="accent1" accent2="accent2" accent3="accent3" accent4="accent4" accent5="accent5" accent6="accent6" hlink="hlink" folHlink="folHlink"/>
  <p:sldLayoutIdLst>
    <p:sldLayoutId id="2147501249" r:id="rId1"/>
    <p:sldLayoutId id="2147501250" r:id="rId2"/>
    <p:sldLayoutId id="2147501251" r:id="rId3"/>
    <p:sldLayoutId id="2147501252" r:id="rId4"/>
    <p:sldLayoutId id="2147501253" r:id="rId5"/>
    <p:sldLayoutId id="2147501254" r:id="rId6"/>
    <p:sldLayoutId id="2147501255" r:id="rId7"/>
    <p:sldLayoutId id="2147501256" r:id="rId8"/>
    <p:sldLayoutId id="2147501257" r:id="rId9"/>
    <p:sldLayoutId id="2147501258" r:id="rId10"/>
    <p:sldLayoutId id="2147501259"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a:solidFill>
                <a:srgbClr val="FFFFFF"/>
              </a:solidFill>
              <a:latin typeface="Arial"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34827"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4828"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4B430298-0880-48ED-94EC-ACB2DA3B989D}" type="slidenum">
              <a:rPr lang="en-GB"/>
              <a:pPr>
                <a:defRPr/>
              </a:pPr>
              <a:t>‹#›</a:t>
            </a:fld>
            <a:endParaRPr lang="en-GB"/>
          </a:p>
        </p:txBody>
      </p:sp>
    </p:spTree>
    <p:extLst>
      <p:ext uri="{BB962C8B-B14F-4D97-AF65-F5344CB8AC3E}">
        <p14:creationId xmlns:p14="http://schemas.microsoft.com/office/powerpoint/2010/main" val="52465007"/>
      </p:ext>
    </p:extLst>
  </p:cSld>
  <p:clrMap bg1="lt1" tx1="dk1" bg2="lt2" tx2="dk2" accent1="accent1" accent2="accent2" accent3="accent3" accent4="accent4" accent5="accent5" accent6="accent6" hlink="hlink" folHlink="folHlink"/>
  <p:sldLayoutIdLst>
    <p:sldLayoutId id="2147501261" r:id="rId1"/>
    <p:sldLayoutId id="2147501262" r:id="rId2"/>
    <p:sldLayoutId id="2147501263" r:id="rId3"/>
    <p:sldLayoutId id="2147501264" r:id="rId4"/>
    <p:sldLayoutId id="2147501265" r:id="rId5"/>
    <p:sldLayoutId id="2147501266" r:id="rId6"/>
    <p:sldLayoutId id="2147501267" r:id="rId7"/>
    <p:sldLayoutId id="2147501268" r:id="rId8"/>
    <p:sldLayoutId id="2147501269" r:id="rId9"/>
    <p:sldLayoutId id="2147501270" r:id="rId10"/>
    <p:sldLayoutId id="2147501271"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a:solidFill>
                <a:srgbClr val="FFFFFF"/>
              </a:solidFill>
              <a:latin typeface="Arial"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3432358208"/>
      </p:ext>
    </p:extLst>
  </p:cSld>
  <p:clrMap bg1="lt1" tx1="dk1" bg2="lt2" tx2="dk2" accent1="accent1" accent2="accent2" accent3="accent3" accent4="accent4" accent5="accent5" accent6="accent6" hlink="hlink" folHlink="folHlink"/>
  <p:sldLayoutIdLst>
    <p:sldLayoutId id="2147501273" r:id="rId1"/>
    <p:sldLayoutId id="2147501274" r:id="rId2"/>
    <p:sldLayoutId id="2147501275" r:id="rId3"/>
    <p:sldLayoutId id="2147501276" r:id="rId4"/>
    <p:sldLayoutId id="2147501277" r:id="rId5"/>
    <p:sldLayoutId id="2147501278" r:id="rId6"/>
    <p:sldLayoutId id="2147501279" r:id="rId7"/>
    <p:sldLayoutId id="2147501280" r:id="rId8"/>
    <p:sldLayoutId id="2147501281" r:id="rId9"/>
    <p:sldLayoutId id="2147501282" r:id="rId10"/>
    <p:sldLayoutId id="2147501283"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728259253"/>
      </p:ext>
    </p:extLst>
  </p:cSld>
  <p:clrMap bg1="lt1" tx1="dk1" bg2="lt2" tx2="dk2" accent1="accent1" accent2="accent2" accent3="accent3" accent4="accent4" accent5="accent5" accent6="accent6" hlink="hlink" folHlink="folHlink"/>
  <p:sldLayoutIdLst>
    <p:sldLayoutId id="214750128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defTabSz="914400" fontAlgn="base">
              <a:spcAft>
                <a:spcPct val="0"/>
              </a:spcAft>
              <a:defRPr/>
            </a:pPr>
            <a:fld id="{0EDC7366-57B4-5847-A312-0DD4D67231F9}" type="datetime1">
              <a:rPr lang="en-US">
                <a:solidFill>
                  <a:srgbClr val="000000"/>
                </a:solidFill>
                <a:ea typeface="ＭＳ Ｐゴシック" charset="0"/>
                <a:cs typeface="ＭＳ Ｐゴシック" charset="0"/>
              </a:rPr>
              <a:pPr defTabSz="914400" fontAlgn="base">
                <a:spcAft>
                  <a:spcPct val="0"/>
                </a:spcAft>
                <a:defRPr/>
              </a:pPr>
              <a:t>12/9/23</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defTabSz="914400"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defTabSz="914400" fontAlgn="base">
              <a:spcAft>
                <a:spcPct val="0"/>
              </a:spcAft>
              <a:defRPr/>
            </a:pPr>
            <a:fld id="{6B6B39A6-10A3-814D-8147-7711B3565625}"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439457"/>
      </p:ext>
    </p:extLst>
  </p:cSld>
  <p:clrMap bg1="lt1" tx1="dk1" bg2="lt2" tx2="dk2" accent1="accent1" accent2="accent2" accent3="accent3" accent4="accent4" accent5="accent5" accent6="accent6" hlink="hlink" folHlink="folHlink"/>
  <p:sldLayoutIdLst>
    <p:sldLayoutId id="2147501287" r:id="rId1"/>
    <p:sldLayoutId id="2147501288" r:id="rId2"/>
    <p:sldLayoutId id="2147501289" r:id="rId3"/>
    <p:sldLayoutId id="2147501290" r:id="rId4"/>
    <p:sldLayoutId id="2147501291" r:id="rId5"/>
    <p:sldLayoutId id="2147501292" r:id="rId6"/>
    <p:sldLayoutId id="2147501293" r:id="rId7"/>
    <p:sldLayoutId id="2147501294" r:id="rId8"/>
    <p:sldLayoutId id="2147501295" r:id="rId9"/>
    <p:sldLayoutId id="2147501296" r:id="rId10"/>
    <p:sldLayoutId id="2147501297"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468313" y="381000"/>
            <a:ext cx="8280400" cy="1219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l" rtl="0">
              <a:spcBef>
                <a:spcPct val="50000"/>
              </a:spcBef>
              <a:defRPr sz="1200" b="1" smtClean="0">
                <a:solidFill>
                  <a:srgbClr val="000000"/>
                </a:solidFill>
              </a:defRPr>
            </a:lvl1pPr>
          </a:lstStyle>
          <a:p>
            <a:pPr>
              <a:defRPr/>
            </a:pPr>
            <a:fld id="{F2FBA30B-A1EC-46D8-A5E0-B4321953C422}" type="datetime1">
              <a:rPr lang="en-US"/>
              <a:pPr>
                <a:defRPr/>
              </a:pPr>
              <a:t>12/9/23</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rtl="0">
              <a:spcBef>
                <a:spcPct val="50000"/>
              </a:spcBef>
              <a:defRPr sz="1200" b="1" smtClean="0">
                <a:solidFill>
                  <a:srgbClr val="000000"/>
                </a:solidFill>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rtl="0">
              <a:spcBef>
                <a:spcPct val="50000"/>
              </a:spcBef>
              <a:defRPr sz="1200" b="1" smtClean="0">
                <a:solidFill>
                  <a:srgbClr val="000000"/>
                </a:solidFill>
              </a:defRPr>
            </a:lvl1pPr>
          </a:lstStyle>
          <a:p>
            <a:pPr>
              <a:defRPr/>
            </a:pPr>
            <a:fld id="{6E12BFDD-597E-412A-B2D4-11296F1A4070}" type="slidenum">
              <a:rPr lang="en-US"/>
              <a:pPr>
                <a:defRPr/>
              </a:pPr>
              <a:t>‹#›</a:t>
            </a:fld>
            <a:endParaRPr lang="en-US"/>
          </a:p>
        </p:txBody>
      </p:sp>
      <p:sp>
        <p:nvSpPr>
          <p:cNvPr id="28678" name="Rectangle 1030"/>
          <p:cNvSpPr>
            <a:spLocks noGrp="1" noChangeArrowheads="1"/>
          </p:cNvSpPr>
          <p:nvPr>
            <p:ph type="body" idx="1"/>
          </p:nvPr>
        </p:nvSpPr>
        <p:spPr bwMode="auto">
          <a:xfrm>
            <a:off x="547688" y="1828800"/>
            <a:ext cx="8118475"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05855"/>
      </p:ext>
    </p:extLst>
  </p:cSld>
  <p:clrMap bg1="lt1" tx1="dk1" bg2="lt2" tx2="dk2" accent1="accent1" accent2="accent2" accent3="accent3" accent4="accent4" accent5="accent5" accent6="accent6" hlink="hlink" folHlink="folHlink"/>
  <p:sldLayoutIdLst>
    <p:sldLayoutId id="2147501299" r:id="rId1"/>
    <p:sldLayoutId id="2147501300" r:id="rId2"/>
    <p:sldLayoutId id="2147501301" r:id="rId3"/>
    <p:sldLayoutId id="2147501302" r:id="rId4"/>
    <p:sldLayoutId id="2147501303" r:id="rId5"/>
    <p:sldLayoutId id="2147501304" r:id="rId6"/>
    <p:sldLayoutId id="2147501305" r:id="rId7"/>
    <p:sldLayoutId id="2147501306" r:id="rId8"/>
    <p:sldLayoutId id="2147501307" r:id="rId9"/>
    <p:sldLayoutId id="2147501308" r:id="rId10"/>
    <p:sldLayoutId id="2147501309"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MS PGothic" pitchFamily="34"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2pPr>
      <a:lvl3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3pPr>
      <a:lvl4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4pPr>
      <a:lvl5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Arial"/>
          <a:ea typeface="MS PGothic" pitchFamily="34"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l" rtl="0" eaLnBrk="0" hangingPunct="0">
              <a:defRPr sz="1400" smtClean="0">
                <a:solidFill>
                  <a:srgbClr val="000000"/>
                </a:solidFill>
                <a:latin typeface="Tahoma" pitchFamily="34" charset="0"/>
              </a:defRPr>
            </a:lvl1pPr>
          </a:lstStyle>
          <a:p>
            <a:pPr>
              <a:defRPr/>
            </a:pPr>
            <a:fld id="{0D7116FA-9081-4177-AC90-153FAF27A64A}" type="datetime1">
              <a:rPr lang="en-US"/>
              <a:pPr>
                <a:defRPr/>
              </a:pPr>
              <a:t>12/9/23</a:t>
            </a:fld>
            <a:endParaRPr lang="en-US"/>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rtl="0" eaLnBrk="0" hangingPunct="0">
              <a:defRPr sz="1400" smtClean="0">
                <a:solidFill>
                  <a:srgbClr val="000000"/>
                </a:solidFill>
                <a:latin typeface="Tahoma" pitchFamily="34" charset="0"/>
              </a:defRPr>
            </a:lvl1pPr>
          </a:lstStyle>
          <a:p>
            <a:pPr>
              <a:defRPr/>
            </a:pPr>
            <a:endParaRPr lang="en-US"/>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rtl="0" eaLnBrk="0" hangingPunct="0">
              <a:defRPr sz="1400" smtClean="0">
                <a:solidFill>
                  <a:srgbClr val="000000"/>
                </a:solidFill>
                <a:latin typeface="Tahoma" pitchFamily="34" charset="0"/>
              </a:defRPr>
            </a:lvl1pPr>
          </a:lstStyle>
          <a:p>
            <a:pPr>
              <a:defRPr/>
            </a:pPr>
            <a:fld id="{E7B70A82-58E7-4D99-972F-5883E185DA7F}" type="slidenum">
              <a:rPr lang="en-US"/>
              <a:pPr>
                <a:defRPr/>
              </a:pPr>
              <a:t>‹#›</a:t>
            </a:fld>
            <a:endParaRPr lang="en-US"/>
          </a:p>
        </p:txBody>
      </p:sp>
    </p:spTree>
    <p:extLst>
      <p:ext uri="{BB962C8B-B14F-4D97-AF65-F5344CB8AC3E}">
        <p14:creationId xmlns:p14="http://schemas.microsoft.com/office/powerpoint/2010/main" val="1422206500"/>
      </p:ext>
    </p:extLst>
  </p:cSld>
  <p:clrMap bg1="lt1" tx1="dk1" bg2="lt2" tx2="dk2" accent1="accent1" accent2="accent2" accent3="accent3" accent4="accent4" accent5="accent5" accent6="accent6" hlink="hlink" folHlink="folHlink"/>
  <p:sldLayoutIdLst>
    <p:sldLayoutId id="2147501311" r:id="rId1"/>
    <p:sldLayoutId id="2147501312" r:id="rId2"/>
    <p:sldLayoutId id="2147501313" r:id="rId3"/>
    <p:sldLayoutId id="2147501314" r:id="rId4"/>
    <p:sldLayoutId id="2147501315" r:id="rId5"/>
    <p:sldLayoutId id="2147501316" r:id="rId6"/>
    <p:sldLayoutId id="2147501317" r:id="rId7"/>
    <p:sldLayoutId id="2147501318" r:id="rId8"/>
    <p:sldLayoutId id="2147501319" r:id="rId9"/>
    <p:sldLayoutId id="2147501320" r:id="rId10"/>
    <p:sldLayoutId id="2147501321"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grpSp>
          <p:nvGrpSpPr>
            <p:cNvPr id="3178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smtClean="0">
                <a:solidFill>
                  <a:srgbClr val="FFFFFF"/>
                </a:solidFill>
                <a:effectLst>
                  <a:outerShdw blurRad="38100" dist="38100" dir="2700000" algn="tl">
                    <a:srgbClr val="000000"/>
                  </a:outerShdw>
                </a:effectLst>
              </a:defRPr>
            </a:lvl1pPr>
          </a:lstStyle>
          <a:p>
            <a:pPr>
              <a:defRPr/>
            </a:pPr>
            <a:endParaRPr lang="en-US"/>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smtClean="0">
                <a:solidFill>
                  <a:srgbClr val="FFFFFF"/>
                </a:solidFill>
                <a:effectLst>
                  <a:outerShdw blurRad="38100" dist="38100" dir="2700000" algn="tl">
                    <a:srgbClr val="000000"/>
                  </a:outerShdw>
                </a:effectLst>
              </a:defRPr>
            </a:lvl1pPr>
          </a:lstStyle>
          <a:p>
            <a:pPr>
              <a:defRPr/>
            </a:pPr>
            <a:endParaRPr lang="en-US"/>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smtClean="0">
                <a:solidFill>
                  <a:srgbClr val="FFFFFF"/>
                </a:solidFill>
                <a:effectLst>
                  <a:outerShdw blurRad="38100" dist="38100" dir="2700000" algn="tl">
                    <a:srgbClr val="000000"/>
                  </a:outerShdw>
                </a:effectLst>
              </a:defRPr>
            </a:lvl1pPr>
          </a:lstStyle>
          <a:p>
            <a:pPr>
              <a:defRPr/>
            </a:pPr>
            <a:fld id="{06B34A4A-1C2F-46E1-8946-17151CBF3A77}" type="slidenum">
              <a:rPr lang="en-US"/>
              <a:pPr>
                <a:defRPr/>
              </a:pPr>
              <a:t>‹#›</a:t>
            </a:fld>
            <a:endParaRPr lang="en-US"/>
          </a:p>
        </p:txBody>
      </p:sp>
    </p:spTree>
    <p:extLst>
      <p:ext uri="{BB962C8B-B14F-4D97-AF65-F5344CB8AC3E}">
        <p14:creationId xmlns:p14="http://schemas.microsoft.com/office/powerpoint/2010/main" val="1343611459"/>
      </p:ext>
    </p:extLst>
  </p:cSld>
  <p:clrMap bg1="dk2" tx1="lt1" bg2="dk1" tx2="lt2" accent1="accent1" accent2="accent2" accent3="accent3" accent4="accent4" accent5="accent5" accent6="accent6" hlink="hlink" folHlink="folHlink"/>
  <p:sldLayoutIdLst>
    <p:sldLayoutId id="2147501323" r:id="rId1"/>
    <p:sldLayoutId id="2147501324" r:id="rId2"/>
    <p:sldLayoutId id="2147501325" r:id="rId3"/>
    <p:sldLayoutId id="2147501326" r:id="rId4"/>
    <p:sldLayoutId id="2147501327" r:id="rId5"/>
    <p:sldLayoutId id="2147501328" r:id="rId6"/>
    <p:sldLayoutId id="2147501329" r:id="rId7"/>
    <p:sldLayoutId id="2147501330" r:id="rId8"/>
    <p:sldLayoutId id="2147501331" r:id="rId9"/>
    <p:sldLayoutId id="2147501332" r:id="rId10"/>
    <p:sldLayoutId id="2147501333" r:id="rId11"/>
    <p:sldLayoutId id="214750133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2362200" y="304800"/>
            <a:ext cx="6246813" cy="14462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435" name="Rectangle 2"/>
          <p:cNvSpPr>
            <a:spLocks noGrp="1" noChangeArrowheads="1"/>
          </p:cNvSpPr>
          <p:nvPr>
            <p:ph type="body" idx="1"/>
          </p:nvPr>
        </p:nvSpPr>
        <p:spPr bwMode="auto">
          <a:xfrm>
            <a:off x="2362200" y="1981200"/>
            <a:ext cx="64754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rtl="0">
              <a:buClr>
                <a:srgbClr val="000000"/>
              </a:buClr>
              <a:buSzPct val="100000"/>
              <a:buFont typeface="Times New Roman" pitchFamily="18" charset="0"/>
              <a:buNone/>
              <a:defRPr sz="1400" smtClean="0">
                <a:solidFill>
                  <a:srgbClr val="000000"/>
                </a:solidFill>
                <a:latin typeface="Times New Roman" pitchFamily="18" charset="0"/>
              </a:defRPr>
            </a:lvl1pPr>
          </a:lstStyle>
          <a:p>
            <a:pPr>
              <a:defRPr/>
            </a:pPr>
            <a:fld id="{E88111B0-1E54-4963-ACC6-56AAED1D6A70}" type="slidenum">
              <a:rPr lang="en-GB"/>
              <a:pPr>
                <a:defRPr/>
              </a:pPr>
              <a:t>‹#›</a:t>
            </a:fld>
            <a:endParaRPr lang="en-GB"/>
          </a:p>
        </p:txBody>
      </p:sp>
    </p:spTree>
    <p:extLst>
      <p:ext uri="{BB962C8B-B14F-4D97-AF65-F5344CB8AC3E}">
        <p14:creationId xmlns:p14="http://schemas.microsoft.com/office/powerpoint/2010/main" val="2933302791"/>
      </p:ext>
    </p:extLst>
  </p:cSld>
  <p:clrMap bg1="lt1" tx1="dk1" bg2="lt2" tx2="dk2" accent1="accent1" accent2="accent2" accent3="accent3" accent4="accent4" accent5="accent5" accent6="accent6" hlink="hlink" folHlink="folHlink"/>
  <p:sldLayoutIdLst>
    <p:sldLayoutId id="2147501336"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mj-lt"/>
          <a:ea typeface="MS PGothic" pitchFamily="34" charset="-128"/>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pitchFamily="2" charset="2"/>
        <a:buChar char=""/>
        <a:defRPr sz="3200">
          <a:solidFill>
            <a:srgbClr val="000000"/>
          </a:solidFill>
          <a:latin typeface="+mn-lt"/>
          <a:ea typeface="MS PGothic" pitchFamily="34" charset="-128"/>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pitchFamily="2" charset="2"/>
        <a:buChar char=""/>
        <a:defRPr sz="2800">
          <a:solidFill>
            <a:srgbClr val="000000"/>
          </a:solidFill>
          <a:latin typeface="+mn-lt"/>
          <a:ea typeface="MS PGothic" pitchFamily="34" charset="-128"/>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pitchFamily="2" charset="2"/>
        <a:buChar char=""/>
        <a:defRPr sz="2400">
          <a:solidFill>
            <a:srgbClr val="000000"/>
          </a:solidFill>
          <a:latin typeface="+mn-lt"/>
          <a:ea typeface="MS PGothic" pitchFamily="34" charset="-128"/>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758464869"/>
      </p:ext>
    </p:extLst>
  </p:cSld>
  <p:clrMap bg1="lt1" tx1="dk1" bg2="lt2" tx2="dk2" accent1="accent1" accent2="accent2" accent3="accent3" accent4="accent4" accent5="accent5" accent6="accent6" hlink="hlink" folHlink="folHlink"/>
  <p:sldLayoutIdLst>
    <p:sldLayoutId id="2147501338" r:id="rId1"/>
    <p:sldLayoutId id="2147501339" r:id="rId2"/>
    <p:sldLayoutId id="2147501340" r:id="rId3"/>
    <p:sldLayoutId id="2147501341" r:id="rId4"/>
    <p:sldLayoutId id="2147501342" r:id="rId5"/>
    <p:sldLayoutId id="2147501343" r:id="rId6"/>
    <p:sldLayoutId id="2147501344" r:id="rId7"/>
    <p:sldLayoutId id="2147501345" r:id="rId8"/>
    <p:sldLayoutId id="2147501346" r:id="rId9"/>
    <p:sldLayoutId id="2147501347" r:id="rId10"/>
    <p:sldLayoutId id="2147501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27149747"/>
      </p:ext>
    </p:extLst>
  </p:cSld>
  <p:clrMap bg1="dk2" tx1="lt1" bg2="dk1" tx2="lt2" accent1="accent1" accent2="accent2" accent3="accent3" accent4="accent4" accent5="accent5" accent6="accent6" hlink="hlink" folHlink="folHlink"/>
  <p:sldLayoutIdLst>
    <p:sldLayoutId id="2147501350" r:id="rId1"/>
    <p:sldLayoutId id="2147501351" r:id="rId2"/>
    <p:sldLayoutId id="2147501352" r:id="rId3"/>
    <p:sldLayoutId id="2147501353" r:id="rId4"/>
    <p:sldLayoutId id="2147501354" r:id="rId5"/>
    <p:sldLayoutId id="2147501355" r:id="rId6"/>
    <p:sldLayoutId id="2147501356" r:id="rId7"/>
    <p:sldLayoutId id="2147501357" r:id="rId8"/>
    <p:sldLayoutId id="2147501358" r:id="rId9"/>
    <p:sldLayoutId id="2147501359" r:id="rId10"/>
    <p:sldLayoutId id="2147501360" r:id="rId11"/>
    <p:sldLayoutId id="214750136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605665296"/>
      </p:ext>
    </p:extLst>
  </p:cSld>
  <p:clrMap bg1="dk2" tx1="lt1" bg2="dk1" tx2="lt2" accent1="accent1" accent2="accent2" accent3="accent3" accent4="accent4" accent5="accent5" accent6="accent6" hlink="hlink" folHlink="folHlink"/>
  <p:sldLayoutIdLst>
    <p:sldLayoutId id="2147501363" r:id="rId1"/>
    <p:sldLayoutId id="2147501364" r:id="rId2"/>
    <p:sldLayoutId id="2147501365" r:id="rId3"/>
    <p:sldLayoutId id="2147501366" r:id="rId4"/>
    <p:sldLayoutId id="2147501367" r:id="rId5"/>
    <p:sldLayoutId id="2147501368" r:id="rId6"/>
    <p:sldLayoutId id="2147501369" r:id="rId7"/>
    <p:sldLayoutId id="2147501370" r:id="rId8"/>
    <p:sldLayoutId id="2147501371" r:id="rId9"/>
    <p:sldLayoutId id="2147501372" r:id="rId10"/>
    <p:sldLayoutId id="214750137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856367650"/>
      </p:ext>
    </p:extLst>
  </p:cSld>
  <p:clrMap bg1="lt1" tx1="dk1" bg2="lt2" tx2="dk2" accent1="accent1" accent2="accent2" accent3="accent3" accent4="accent4" accent5="accent5" accent6="accent6" hlink="hlink" folHlink="folHlink"/>
  <p:sldLayoutIdLst>
    <p:sldLayoutId id="2147501375" r:id="rId1"/>
    <p:sldLayoutId id="2147501376" r:id="rId2"/>
    <p:sldLayoutId id="2147501377" r:id="rId3"/>
    <p:sldLayoutId id="2147501378" r:id="rId4"/>
    <p:sldLayoutId id="2147501379" r:id="rId5"/>
    <p:sldLayoutId id="2147501380" r:id="rId6"/>
    <p:sldLayoutId id="2147501381" r:id="rId7"/>
    <p:sldLayoutId id="2147501382" r:id="rId8"/>
    <p:sldLayoutId id="2147501383" r:id="rId9"/>
    <p:sldLayoutId id="2147501384" r:id="rId10"/>
    <p:sldLayoutId id="2147501385" r:id="rId11"/>
    <p:sldLayoutId id="214750138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extLst>
      <p:ext uri="{BB962C8B-B14F-4D97-AF65-F5344CB8AC3E}">
        <p14:creationId xmlns:p14="http://schemas.microsoft.com/office/powerpoint/2010/main" val="2686038870"/>
      </p:ext>
    </p:extLst>
  </p:cSld>
  <p:clrMap bg1="lt1" tx1="dk1" bg2="lt2" tx2="dk2" accent1="accent1" accent2="accent2" accent3="accent3" accent4="accent4" accent5="accent5" accent6="accent6" hlink="hlink" folHlink="folHlink"/>
  <p:sldLayoutIdLst>
    <p:sldLayoutId id="2147501388" r:id="rId1"/>
    <p:sldLayoutId id="2147501389" r:id="rId2"/>
    <p:sldLayoutId id="2147501390" r:id="rId3"/>
    <p:sldLayoutId id="2147501391" r:id="rId4"/>
    <p:sldLayoutId id="2147501392" r:id="rId5"/>
    <p:sldLayoutId id="2147501393" r:id="rId6"/>
    <p:sldLayoutId id="2147501394" r:id="rId7"/>
    <p:sldLayoutId id="2147501395" r:id="rId8"/>
    <p:sldLayoutId id="2147501396" r:id="rId9"/>
    <p:sldLayoutId id="2147501397" r:id="rId10"/>
    <p:sldLayoutId id="2147501398" r:id="rId11"/>
    <p:sldLayoutId id="214750139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802622E-5196-B145-A1D0-8977213D9A2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84209336"/>
      </p:ext>
    </p:extLst>
  </p:cSld>
  <p:clrMap bg1="lt1" tx1="dk1" bg2="lt2" tx2="dk2" accent1="accent1" accent2="accent2" accent3="accent3" accent4="accent4" accent5="accent5" accent6="accent6" hlink="hlink" folHlink="folHlink"/>
  <p:sldLayoutIdLst>
    <p:sldLayoutId id="214750140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2677976"/>
      </p:ext>
    </p:extLst>
  </p:cSld>
  <p:clrMap bg1="dk2" tx1="lt1" bg2="dk1" tx2="lt2" accent1="accent1" accent2="accent2" accent3="accent3" accent4="accent4" accent5="accent5" accent6="accent6" hlink="hlink" folHlink="folHlink"/>
  <p:sldLayoutIdLst>
    <p:sldLayoutId id="214750140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076765847"/>
      </p:ext>
    </p:extLst>
  </p:cSld>
  <p:clrMap bg1="dk2" tx1="lt1" bg2="dk1" tx2="lt2" accent1="accent1" accent2="accent2" accent3="accent3" accent4="accent4" accent5="accent5" accent6="accent6" hlink="hlink" folHlink="folHlink"/>
  <p:sldLayoutIdLst>
    <p:sldLayoutId id="2147501405" r:id="rId1"/>
    <p:sldLayoutId id="2147501406" r:id="rId2"/>
    <p:sldLayoutId id="2147501407" r:id="rId3"/>
    <p:sldLayoutId id="2147501408" r:id="rId4"/>
    <p:sldLayoutId id="2147501409" r:id="rId5"/>
    <p:sldLayoutId id="2147501410" r:id="rId6"/>
    <p:sldLayoutId id="2147501411" r:id="rId7"/>
    <p:sldLayoutId id="2147501412" r:id="rId8"/>
    <p:sldLayoutId id="2147501413" r:id="rId9"/>
    <p:sldLayoutId id="2147501414" r:id="rId10"/>
    <p:sldLayoutId id="2147501415" r:id="rId11"/>
    <p:sldLayoutId id="2147501416" r:id="rId12"/>
    <p:sldLayoutId id="2147501417" r:id="rId13"/>
    <p:sldLayoutId id="214750141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3688629532"/>
      </p:ext>
    </p:extLst>
  </p:cSld>
  <p:clrMap bg1="lt1" tx1="dk1" bg2="lt2" tx2="dk2" accent1="accent1" accent2="accent2" accent3="accent3" accent4="accent4" accent5="accent5" accent6="accent6" hlink="hlink" folHlink="folHlink"/>
  <p:sldLayoutIdLst>
    <p:sldLayoutId id="2147501420" r:id="rId1"/>
    <p:sldLayoutId id="2147501421" r:id="rId2"/>
    <p:sldLayoutId id="2147501422" r:id="rId3"/>
    <p:sldLayoutId id="2147501423" r:id="rId4"/>
    <p:sldLayoutId id="2147501424" r:id="rId5"/>
    <p:sldLayoutId id="2147501425" r:id="rId6"/>
    <p:sldLayoutId id="2147501426" r:id="rId7"/>
    <p:sldLayoutId id="2147501427" r:id="rId8"/>
    <p:sldLayoutId id="2147501428" r:id="rId9"/>
    <p:sldLayoutId id="2147501429" r:id="rId10"/>
    <p:sldLayoutId id="2147501430" r:id="rId11"/>
    <p:sldLayoutId id="2147501431" r:id="rId12"/>
    <p:sldLayoutId id="21475014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904332944"/>
      </p:ext>
    </p:extLst>
  </p:cSld>
  <p:clrMap bg1="lt1" tx1="dk1" bg2="lt2" tx2="dk2" accent1="accent1" accent2="accent2" accent3="accent3" accent4="accent4" accent5="accent5" accent6="accent6" hlink="hlink" folHlink="folHlink"/>
  <p:sldLayoutIdLst>
    <p:sldLayoutId id="2147501434" r:id="rId1"/>
    <p:sldLayoutId id="2147501435" r:id="rId2"/>
    <p:sldLayoutId id="2147501436" r:id="rId3"/>
    <p:sldLayoutId id="2147501437" r:id="rId4"/>
    <p:sldLayoutId id="2147501438" r:id="rId5"/>
    <p:sldLayoutId id="2147501439" r:id="rId6"/>
    <p:sldLayoutId id="2147501440" r:id="rId7"/>
    <p:sldLayoutId id="2147501441" r:id="rId8"/>
    <p:sldLayoutId id="2147501442" r:id="rId9"/>
    <p:sldLayoutId id="2147501443" r:id="rId10"/>
    <p:sldLayoutId id="21475014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5363" name="Rectangle 2"/>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0000" tIns="46800" rIns="90000" bIns="46800" numCol="1" anchor="ctr" anchorCtr="0" compatLnSpc="1">
            <a:prstTxWarp prst="textNoShape">
              <a:avLst/>
            </a:prstTxWarp>
          </a:bodyPr>
          <a:lstStyle>
            <a:lvl1pPr algn="l" rtl="0">
              <a:buSzPct val="100000"/>
              <a:defRPr sz="1200" smtClean="0">
                <a:solidFill>
                  <a:srgbClr val="898989"/>
                </a:solidFill>
                <a:latin typeface="Calibri" pitchFamily="34" charset="0"/>
                <a:cs typeface="Arial" pitchFamily="34" charset="0"/>
              </a:defRPr>
            </a:lvl1pPr>
          </a:lstStyle>
          <a:p>
            <a:pPr>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ext uri="{91240B29-F687-4f45-9708-019B960494DF}"/>
            <a:ext uri="{AF507438-7753-43e0-B8FC-AC1667EBCBE1}"/>
          </a:extLst>
        </p:spPr>
        <p:txBody>
          <a:bodyPr wrap="none" anchor="ctr"/>
          <a:lstStyle/>
          <a:p>
            <a:pPr algn="l" defTabSz="457200" rtl="0">
              <a:buClr>
                <a:srgbClr val="000000"/>
              </a:buClr>
              <a:buSzPct val="100000"/>
              <a:buFont typeface="Times New Roman" charset="0"/>
              <a:buNone/>
              <a:defRPr/>
            </a:pPr>
            <a:endParaRPr lang="en-US">
              <a:solidFill>
                <a:srgbClr val="FFFFFF"/>
              </a:solidFill>
              <a:latin typeface="Arial" charset="0"/>
              <a:ea typeface="ＭＳ Ｐゴシック" charset="0"/>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0000" tIns="46800" rIns="90000" bIns="46800" numCol="1" anchor="ctr" anchorCtr="0" compatLnSpc="1">
            <a:prstTxWarp prst="textNoShape">
              <a:avLst/>
            </a:prstTxWarp>
          </a:bodyPr>
          <a:lstStyle>
            <a:lvl1pPr rtl="0">
              <a:buSzPct val="100000"/>
              <a:defRPr sz="1200" smtClean="0">
                <a:solidFill>
                  <a:srgbClr val="898989"/>
                </a:solidFill>
                <a:latin typeface="Calibri" pitchFamily="34" charset="0"/>
                <a:cs typeface="Arial" pitchFamily="34" charset="0"/>
              </a:defRPr>
            </a:lvl1pPr>
          </a:lstStyle>
          <a:p>
            <a:pPr>
              <a:defRPr/>
            </a:pPr>
            <a:fld id="{E67AB96D-9C01-43A2-9DF3-E24491D59A5A}" type="slidenum">
              <a:rPr lang="en-US"/>
              <a:pPr>
                <a:defRPr/>
              </a:pPr>
              <a:t>‹#›</a:t>
            </a:fld>
            <a:endParaRPr lang="en-US"/>
          </a:p>
        </p:txBody>
      </p:sp>
    </p:spTree>
    <p:extLst>
      <p:ext uri="{BB962C8B-B14F-4D97-AF65-F5344CB8AC3E}">
        <p14:creationId xmlns:p14="http://schemas.microsoft.com/office/powerpoint/2010/main" val="3412605942"/>
      </p:ext>
    </p:extLst>
  </p:cSld>
  <p:clrMap bg1="lt1" tx1="dk1" bg2="lt2" tx2="dk2" accent1="accent1" accent2="accent2" accent3="accent3" accent4="accent4" accent5="accent5" accent6="accent6" hlink="hlink" folHlink="folHlink"/>
  <p:sldLayoutIdLst>
    <p:sldLayoutId id="2147501446" r:id="rId1"/>
    <p:sldLayoutId id="2147501447" r:id="rId2"/>
    <p:sldLayoutId id="2147501448" r:id="rId3"/>
    <p:sldLayoutId id="2147501449" r:id="rId4"/>
    <p:sldLayoutId id="2147501450" r:id="rId5"/>
    <p:sldLayoutId id="2147501451" r:id="rId6"/>
    <p:sldLayoutId id="2147501452" r:id="rId7"/>
    <p:sldLayoutId id="2147501453" r:id="rId8"/>
    <p:sldLayoutId id="2147501454" r:id="rId9"/>
    <p:sldLayoutId id="2147501455" r:id="rId10"/>
    <p:sldLayoutId id="2147501456"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S PGothic" pitchFamily="34" charset="-128"/>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S PGothic" pitchFamily="34" charset="-128"/>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S PGothic" pitchFamily="34" charset="-128"/>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S PGothic" pitchFamily="34" charset="-128"/>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S PGothic" pitchFamily="34" charset="-128"/>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S PGothic" pitchFamily="34" charset="-128"/>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0" i="0" dirty="0">
              <a:solidFill>
                <a:srgbClr val="FFFFFF"/>
              </a:solidFill>
              <a:latin typeface="Arial" panose="020B0604020202020204" pitchFamily="34"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0" i="0" dirty="0">
              <a:solidFill>
                <a:srgbClr val="FFFFFF"/>
              </a:solidFill>
              <a:latin typeface="Arial" panose="020B0604020202020204" pitchFamily="34"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b="0" i="0">
                <a:solidFill>
                  <a:srgbClr val="FFFFFF"/>
                </a:solidFill>
                <a:latin typeface="Arial" panose="020B0604020202020204" pitchFamily="34" charset="0"/>
                <a:cs typeface="+mn-cs"/>
              </a:defRPr>
            </a:lvl1pPr>
          </a:lstStyle>
          <a:p>
            <a:pPr>
              <a:defRPr/>
            </a:pPr>
            <a:endParaRPr lang="en-US" dirty="0"/>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b="0" i="0">
                <a:solidFill>
                  <a:srgbClr val="FFFFFF"/>
                </a:solidFill>
                <a:latin typeface="Arial" panose="020B0604020202020204" pitchFamily="34" charset="0"/>
                <a:cs typeface="+mn-cs"/>
              </a:defRPr>
            </a:lvl1pPr>
          </a:lstStyle>
          <a:p>
            <a:pPr>
              <a:defRPr/>
            </a:pPr>
            <a:endParaRPr lang="en-US" dirty="0"/>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b="0" i="0">
                <a:solidFill>
                  <a:srgbClr val="FFFFFF"/>
                </a:solidFill>
                <a:latin typeface="Arial" panose="020B0604020202020204" pitchFamily="34" charset="0"/>
                <a:cs typeface="+mn-cs"/>
              </a:defRPr>
            </a:lvl1pPr>
          </a:lstStyle>
          <a:p>
            <a:pPr>
              <a:defRPr/>
            </a:pPr>
            <a:fld id="{EB1D9DD5-34BB-B649-8A79-B00EF8435956}" type="slidenum">
              <a:rPr lang="en-US" smtClean="0"/>
              <a:pPr>
                <a:defRPr/>
              </a:pPr>
              <a:t>‹#›</a:t>
            </a:fld>
            <a:endParaRPr lang="en-US" dirty="0"/>
          </a:p>
        </p:txBody>
      </p:sp>
    </p:spTree>
    <p:extLst>
      <p:ext uri="{BB962C8B-B14F-4D97-AF65-F5344CB8AC3E}">
        <p14:creationId xmlns:p14="http://schemas.microsoft.com/office/powerpoint/2010/main" val="1254757541"/>
      </p:ext>
    </p:extLst>
  </p:cSld>
  <p:clrMap bg1="dk2" tx1="lt1" bg2="dk1" tx2="lt2" accent1="accent1" accent2="accent2" accent3="accent3" accent4="accent4" accent5="accent5" accent6="accent6" hlink="hlink" folHlink="folHlink"/>
  <p:sldLayoutIdLst>
    <p:sldLayoutId id="2147501458" r:id="rId1"/>
    <p:sldLayoutId id="2147501459" r:id="rId2"/>
    <p:sldLayoutId id="2147501460" r:id="rId3"/>
    <p:sldLayoutId id="2147501461" r:id="rId4"/>
    <p:sldLayoutId id="2147501462" r:id="rId5"/>
    <p:sldLayoutId id="2147501463" r:id="rId6"/>
    <p:sldLayoutId id="2147501464" r:id="rId7"/>
    <p:sldLayoutId id="2147501465" r:id="rId8"/>
    <p:sldLayoutId id="2147501466" r:id="rId9"/>
    <p:sldLayoutId id="2147501467" r:id="rId10"/>
    <p:sldLayoutId id="2147501468" r:id="rId11"/>
    <p:sldLayoutId id="2147501469"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rgbClr val="000000"/>
                </a:solidFill>
                <a:latin typeface="Arial" panose="020B0604020202020204" pitchFamily="34" charset="0"/>
              </a:defRPr>
            </a:lvl1pPr>
          </a:lstStyle>
          <a:p>
            <a:pPr defTabSz="914400" eaLnBrk="0" hangingPunct="0">
              <a:defRPr/>
            </a:pPr>
            <a:fld id="{C7FCEC4A-0619-534F-AB0C-4C4D1986DF16}" type="slidenum">
              <a:rPr lang="en-US" smtClean="0"/>
              <a:pPr defTabSz="914400" eaLnBrk="0" hangingPunct="0">
                <a:defRPr/>
              </a:pPr>
              <a:t>‹#›</a:t>
            </a:fld>
            <a:endParaRPr lang="en-US" dirty="0"/>
          </a:p>
        </p:txBody>
      </p:sp>
    </p:spTree>
    <p:extLst>
      <p:ext uri="{BB962C8B-B14F-4D97-AF65-F5344CB8AC3E}">
        <p14:creationId xmlns:p14="http://schemas.microsoft.com/office/powerpoint/2010/main" val="2134592364"/>
      </p:ext>
    </p:extLst>
  </p:cSld>
  <p:clrMap bg1="lt1" tx1="dk1" bg2="lt2" tx2="dk2" accent1="accent1" accent2="accent2" accent3="accent3" accent4="accent4" accent5="accent5" accent6="accent6" hlink="hlink" folHlink="folHlink"/>
  <p:sldLayoutIdLst>
    <p:sldLayoutId id="2147501471" r:id="rId1"/>
    <p:sldLayoutId id="2147501472" r:id="rId2"/>
    <p:sldLayoutId id="2147501473" r:id="rId3"/>
    <p:sldLayoutId id="2147501474" r:id="rId4"/>
    <p:sldLayoutId id="2147501475" r:id="rId5"/>
    <p:sldLayoutId id="2147501476" r:id="rId6"/>
    <p:sldLayoutId id="2147501477" r:id="rId7"/>
    <p:sldLayoutId id="2147501478" r:id="rId8"/>
    <p:sldLayoutId id="2147501479" r:id="rId9"/>
    <p:sldLayoutId id="2147501480" r:id="rId10"/>
    <p:sldLayoutId id="2147501481" r:id="rId11"/>
    <p:sldLayoutId id="2147501482" r:id="rId12"/>
    <p:sldLayoutId id="21475014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4045626008"/>
      </p:ext>
    </p:extLst>
  </p:cSld>
  <p:clrMap bg1="dk2" tx1="lt1" bg2="dk1" tx2="lt2" accent1="accent1" accent2="accent2" accent3="accent3" accent4="accent4" accent5="accent5" accent6="accent6" hlink="hlink" folHlink="folHlink"/>
  <p:sldLayoutIdLst>
    <p:sldLayoutId id="2147501201" r:id="rId1"/>
    <p:sldLayoutId id="2147501202" r:id="rId2"/>
    <p:sldLayoutId id="2147501203" r:id="rId3"/>
    <p:sldLayoutId id="2147501204" r:id="rId4"/>
    <p:sldLayoutId id="2147501205" r:id="rId5"/>
    <p:sldLayoutId id="2147501206" r:id="rId6"/>
    <p:sldLayoutId id="2147501207" r:id="rId7"/>
    <p:sldLayoutId id="2147501208" r:id="rId8"/>
    <p:sldLayoutId id="2147501209" r:id="rId9"/>
    <p:sldLayoutId id="2147501210" r:id="rId10"/>
    <p:sldLayoutId id="21475012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194"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gn="l" rtl="0">
                <a:lnSpc>
                  <a:spcPct val="93000"/>
                </a:lnSpc>
                <a:buClr>
                  <a:srgbClr val="FFFFFF"/>
                </a:buClr>
                <a:buSzPct val="100000"/>
                <a:buFont typeface="Arial" charset="0"/>
                <a:buNone/>
                <a:defRPr/>
              </a:pPr>
              <a:endParaRPr lang="en-US">
                <a:latin typeface="Arial" charset="0"/>
                <a:ea typeface="ＭＳ Ｐゴシック" charset="0"/>
                <a:cs typeface="ＭＳ Ｐゴシック" charset="0"/>
              </a:endParaRPr>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gn="l" rtl="0">
                <a:lnSpc>
                  <a:spcPct val="93000"/>
                </a:lnSpc>
                <a:buClr>
                  <a:srgbClr val="FFFFFF"/>
                </a:buClr>
                <a:buSzPct val="100000"/>
                <a:buFont typeface="Arial" charset="0"/>
                <a:buNone/>
                <a:defRPr/>
              </a:pPr>
              <a:endParaRPr lang="en-US">
                <a:latin typeface="Arial" charset="0"/>
                <a:ea typeface="ＭＳ Ｐゴシック" charset="0"/>
                <a:cs typeface="ＭＳ Ｐゴシック" charset="0"/>
              </a:endParaRPr>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extLst>
          </p:spPr>
          <p:txBody>
            <a:bodyPr/>
            <a:lstStyle/>
            <a:p>
              <a:pPr algn="l" rtl="0">
                <a:defRPr/>
              </a:pPr>
              <a:endParaRPr lang="en-US">
                <a:latin typeface="Arial" charset="0"/>
                <a:ea typeface="ＭＳ Ｐゴシック" charset="0"/>
                <a:cs typeface="ＭＳ Ｐゴシック" charset="0"/>
              </a:endParaRPr>
            </a:p>
          </p:txBody>
        </p:sp>
      </p:grpSp>
      <p:sp>
        <p:nvSpPr>
          <p:cNvPr id="8195" name="Rectangle 5"/>
          <p:cNvSpPr>
            <a:spLocks noGrp="1" noChangeArrowheads="1"/>
          </p:cNvSpPr>
          <p:nvPr>
            <p:ph type="title"/>
          </p:nvPr>
        </p:nvSpPr>
        <p:spPr bwMode="auto">
          <a:xfrm>
            <a:off x="533400" y="449263"/>
            <a:ext cx="8151813" cy="1165225"/>
          </a:xfrm>
          <a:prstGeom prst="rect">
            <a:avLst/>
          </a:prstGeom>
          <a:noFill/>
          <a:ln w="9525">
            <a:noFill/>
            <a:miter lim="800000"/>
            <a:headEnd/>
            <a:tailEnd/>
          </a:ln>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8196" name="Rectangle 6"/>
          <p:cNvSpPr>
            <a:spLocks noGrp="1" noChangeArrowheads="1"/>
          </p:cNvSpPr>
          <p:nvPr>
            <p:ph type="body" idx="1"/>
          </p:nvPr>
        </p:nvSpPr>
        <p:spPr bwMode="auto">
          <a:xfrm>
            <a:off x="533400" y="1828800"/>
            <a:ext cx="8151813" cy="40370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rtl="0">
              <a:buClr>
                <a:srgbClr val="FFFFFF"/>
              </a:buClr>
              <a:buSzPct val="45000"/>
              <a:buFont typeface="Wingdings" charset="0"/>
              <a:buNone/>
              <a:defRPr sz="1800">
                <a:solidFill>
                  <a:srgbClr val="FFFFFF"/>
                </a:solidFill>
                <a:latin typeface="Times New Roman" charset="0"/>
                <a:ea typeface="ＭＳ Ｐゴシック" charset="0"/>
                <a:cs typeface="ＭＳ Ｐゴシック" charset="0"/>
              </a:defRPr>
            </a:lvl1pPr>
          </a:lstStyle>
          <a:p>
            <a:pPr>
              <a:defRPr/>
            </a:pPr>
            <a:fld id="{A3FFEF6B-5DE2-4261-889A-85B58092668F}" type="slidenum">
              <a:rPr lang="en-GB"/>
              <a:pPr>
                <a:defRPr/>
              </a:pPr>
              <a:t>‹#›</a:t>
            </a:fld>
            <a:endParaRPr lang="en-GB"/>
          </a:p>
        </p:txBody>
      </p:sp>
    </p:spTree>
    <p:extLst>
      <p:ext uri="{BB962C8B-B14F-4D97-AF65-F5344CB8AC3E}">
        <p14:creationId xmlns:p14="http://schemas.microsoft.com/office/powerpoint/2010/main" val="3649464178"/>
      </p:ext>
    </p:extLst>
  </p:cSld>
  <p:clrMap bg1="lt1" tx1="dk1" bg2="lt2" tx2="dk2" accent1="accent1" accent2="accent2" accent3="accent3" accent4="accent4" accent5="accent5" accent6="accent6" hlink="hlink" folHlink="folHlink"/>
  <p:sldLayoutIdLst>
    <p:sldLayoutId id="2147501225" r:id="rId1"/>
    <p:sldLayoutId id="2147501226" r:id="rId2"/>
    <p:sldLayoutId id="2147501227" r:id="rId3"/>
    <p:sldLayoutId id="2147501228" r:id="rId4"/>
    <p:sldLayoutId id="2147501229" r:id="rId5"/>
    <p:sldLayoutId id="2147501230" r:id="rId6"/>
    <p:sldLayoutId id="2147501231" r:id="rId7"/>
    <p:sldLayoutId id="2147501232" r:id="rId8"/>
    <p:sldLayoutId id="2147501233" r:id="rId9"/>
    <p:sldLayoutId id="2147501234" r:id="rId10"/>
    <p:sldLayoutId id="2147501235"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a:ea typeface="MS PGothic" pitchFamily="34" charset="-128"/>
          <a:cs typeface="Arial"/>
        </a:defRPr>
      </a:lvl1pPr>
      <a:lvl2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2pPr>
      <a:lvl3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3pPr>
      <a:lvl4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4pPr>
      <a:lvl5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pitchFamily="2" charset="2"/>
        <a:buChar char=""/>
        <a:defRPr sz="3100" b="1">
          <a:solidFill>
            <a:srgbClr val="FFFFFF"/>
          </a:solidFill>
          <a:latin typeface="Arial"/>
          <a:ea typeface="MS PGothic" pitchFamily="34" charset="-128"/>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pitchFamily="2" charset="2"/>
        <a:buChar char=""/>
        <a:defRPr sz="2600" b="1">
          <a:solidFill>
            <a:srgbClr val="FFFFFF"/>
          </a:solidFill>
          <a:latin typeface="Arial"/>
          <a:ea typeface="MS PGothic" pitchFamily="34" charset="-128"/>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pitchFamily="2" charset="2"/>
        <a:buChar char=""/>
        <a:defRPr sz="2400" b="1">
          <a:solidFill>
            <a:srgbClr val="FFFFFF"/>
          </a:solidFill>
          <a:latin typeface="Arial"/>
          <a:ea typeface="MS PGothic" pitchFamily="34" charset="-128"/>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pitchFamily="2" charset="2"/>
        <a:buChar char=""/>
        <a:defRPr sz="2000" b="1">
          <a:solidFill>
            <a:srgbClr val="FFFFFF"/>
          </a:solidFill>
          <a:latin typeface="Arial"/>
          <a:ea typeface="MS PGothic" pitchFamily="34" charset="-128"/>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pitchFamily="2" charset="2"/>
        <a:buChar char=""/>
        <a:defRPr sz="2000" b="1">
          <a:solidFill>
            <a:srgbClr val="FFFFFF"/>
          </a:solidFill>
          <a:latin typeface="Arial"/>
          <a:ea typeface="MS PGothic" pitchFamily="34" charset="-128"/>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smtClean="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smtClean="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smtClean="0">
                <a:solidFill>
                  <a:srgbClr val="000000"/>
                </a:solidFill>
                <a:latin typeface="Times New Roman" pitchFamily="18" charset="0"/>
              </a:defRPr>
            </a:lvl1pPr>
          </a:lstStyle>
          <a:p>
            <a:pPr>
              <a:defRPr/>
            </a:pPr>
            <a:fld id="{76553A03-F9F7-4E9D-8DB0-16D7E7B5ACC4}" type="slidenum">
              <a:rPr lang="en-US"/>
              <a:pPr>
                <a:defRPr/>
              </a:pPr>
              <a:t>‹#›</a:t>
            </a:fld>
            <a:endParaRPr lang="en-US"/>
          </a:p>
        </p:txBody>
      </p:sp>
    </p:spTree>
    <p:extLst>
      <p:ext uri="{BB962C8B-B14F-4D97-AF65-F5344CB8AC3E}">
        <p14:creationId xmlns:p14="http://schemas.microsoft.com/office/powerpoint/2010/main" val="1613679096"/>
      </p:ext>
    </p:extLst>
  </p:cSld>
  <p:clrMap bg1="lt1" tx1="dk1" bg2="lt2" tx2="dk2" accent1="accent1" accent2="accent2" accent3="accent3" accent4="accent4" accent5="accent5" accent6="accent6" hlink="hlink" folHlink="folHlink"/>
  <p:sldLayoutIdLst>
    <p:sldLayoutId id="2147501237" r:id="rId1"/>
    <p:sldLayoutId id="2147501238" r:id="rId2"/>
    <p:sldLayoutId id="2147501239" r:id="rId3"/>
    <p:sldLayoutId id="2147501240" r:id="rId4"/>
    <p:sldLayoutId id="2147501241" r:id="rId5"/>
    <p:sldLayoutId id="2147501242" r:id="rId6"/>
    <p:sldLayoutId id="2147501243" r:id="rId7"/>
    <p:sldLayoutId id="2147501244" r:id="rId8"/>
    <p:sldLayoutId id="2147501245" r:id="rId9"/>
    <p:sldLayoutId id="2147501246" r:id="rId10"/>
    <p:sldLayoutId id="2147501247"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0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0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6.xml"/><Relationship Id="rId1" Type="http://schemas.openxmlformats.org/officeDocument/2006/relationships/themeOverride" Target="../theme/themeOverride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0.xml"/><Relationship Id="rId1" Type="http://schemas.openxmlformats.org/officeDocument/2006/relationships/themeOverride" Target="../theme/themeOverride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0.xml"/><Relationship Id="rId1" Type="http://schemas.openxmlformats.org/officeDocument/2006/relationships/themeOverride" Target="../theme/themeOverride4.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0.xml"/><Relationship Id="rId1" Type="http://schemas.openxmlformats.org/officeDocument/2006/relationships/themeOverride" Target="../theme/themeOverride5.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0.xml"/><Relationship Id="rId1" Type="http://schemas.openxmlformats.org/officeDocument/2006/relationships/themeOverride" Target="../theme/themeOverride6.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4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41.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43.xml"/><Relationship Id="rId5" Type="http://schemas.openxmlformats.org/officeDocument/2006/relationships/image" Target="../media/image29.jpeg"/><Relationship Id="rId4" Type="http://schemas.openxmlformats.org/officeDocument/2006/relationships/hyperlink" Target="http://www.pauljab.net/temple/TemplePictures.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5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96.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7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7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0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136.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1.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91.xml"/><Relationship Id="rId4" Type="http://schemas.openxmlformats.org/officeDocument/2006/relationships/image" Target="../media/image16.emf"/></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0.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3.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8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11.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16.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04.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56.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3.xml"/><Relationship Id="rId1" Type="http://schemas.openxmlformats.org/officeDocument/2006/relationships/themeOverride" Target="../theme/themeOverride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0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33346"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4000" b="1" i="1" dirty="0">
                <a:solidFill>
                  <a:srgbClr val="FFFFFF"/>
                </a:solidFill>
                <a:effectLst>
                  <a:glow rad="127000">
                    <a:srgbClr val="000000"/>
                  </a:glow>
                </a:effectLst>
                <a:latin typeface="Arial" charset="0"/>
                <a:ea typeface="ＭＳ Ｐゴシック" charset="0"/>
                <a:cs typeface="ＭＳ Ｐゴシック" charset="0"/>
              </a:rPr>
              <a:t>إشعياء 2: 1-5 ؛ 4: 2-6</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SA" sz="6600" b="1" dirty="0">
                <a:effectLst>
                  <a:glow rad="127000">
                    <a:schemeClr val="tx1"/>
                  </a:glow>
                </a:effectLst>
                <a:latin typeface="Arial" charset="0"/>
                <a:ea typeface="ＭＳ Ｐゴシック" charset="0"/>
                <a:cs typeface="ＭＳ Ｐゴシック" charset="0"/>
              </a:rPr>
              <a:t>حكم المسيح المستقبلي في القدس</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E51BF81F-90D0-B1A6-1ED1-2BF4DD3E420E}"/>
              </a:ext>
            </a:extLst>
          </p:cNvPr>
          <p:cNvSpPr txBox="1">
            <a:spLocks noChangeArrowheads="1"/>
          </p:cNvSpPr>
          <p:nvPr/>
        </p:nvSpPr>
        <p:spPr bwMode="auto">
          <a:xfrm>
            <a:off x="-22324" y="5698944"/>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i="1" dirty="0">
                <a:solidFill>
                  <a:srgbClr val="FFFFFF"/>
                </a:solidFill>
              </a:rPr>
              <a:t>كريستولوجيا: شخص وعمل يسوع</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6BD1343B-FE8F-606F-4973-E0E8E0CE577A}"/>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الهيئة الانجيلية الثقافية- الأردن</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2382909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23527" y="0"/>
            <a:ext cx="8804099" cy="1196752"/>
          </a:xfrm>
          <a:effectLst>
            <a:outerShdw blurRad="63500" dist="35921" dir="2700000" algn="ctr" rotWithShape="0">
              <a:schemeClr val="tx2">
                <a:alpha val="74998"/>
              </a:schemeClr>
            </a:outerShdw>
          </a:effectLst>
        </p:spPr>
        <p:txBody>
          <a:bodyPr anchor="ctr"/>
          <a:lstStyle/>
          <a:p>
            <a:pPr>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لإشعياء 1</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عندما تحل الطقوس مكان العلاقة، نحتاج إلى التوبة كطريق للاسترداد</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85596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341" y="0"/>
            <a:ext cx="103273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Calibri"/>
            </a:endParaRPr>
          </a:p>
        </p:txBody>
      </p:sp>
      <p:sp>
        <p:nvSpPr>
          <p:cNvPr id="900098" name="Rectangle 2"/>
          <p:cNvSpPr>
            <a:spLocks noGrp="1" noChangeArrowheads="1"/>
          </p:cNvSpPr>
          <p:nvPr>
            <p:ph type="ctrTitle"/>
          </p:nvPr>
        </p:nvSpPr>
        <p:spPr>
          <a:xfrm>
            <a:off x="0" y="21563"/>
            <a:ext cx="8532440" cy="909772"/>
          </a:xfrm>
          <a:effectLst>
            <a:outerShdw blurRad="63500" dist="35921" dir="2700000" algn="ctr" rotWithShape="0">
              <a:schemeClr val="tx2">
                <a:alpha val="74998"/>
              </a:schemeClr>
            </a:outerShdw>
          </a:effectLst>
        </p:spPr>
        <p:txBody>
          <a:bodyPr anchor="ctr"/>
          <a:lstStyle/>
          <a:p>
            <a:pPr rtl="1">
              <a:defRPr/>
            </a:pPr>
            <a:r>
              <a:rPr lang="ar-EG" sz="4800" b="1" dirty="0">
                <a:effectLst>
                  <a:glow rad="127000">
                    <a:schemeClr val="tx1"/>
                  </a:glow>
                </a:effectLst>
                <a:latin typeface="Arial" panose="020B0604020202020204" pitchFamily="34" charset="0"/>
                <a:ea typeface="ＭＳ Ｐゴシック" charset="0"/>
                <a:cs typeface="Arial" panose="020B0604020202020204" pitchFamily="34" charset="0"/>
              </a:rPr>
              <a:t>نصين مفتاحيين عن الملكوت</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89864" y="1025818"/>
            <a:ext cx="5148064"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rPr>
              <a:t>إشعيا 2: 1-5</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rPr>
              <a:t>إشعياء 4: 2-6</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Calibri"/>
            </a:endParaRPr>
          </a:p>
        </p:txBody>
      </p:sp>
    </p:spTree>
    <p:extLst>
      <p:ext uri="{BB962C8B-B14F-4D97-AF65-F5344CB8AC3E}">
        <p14:creationId xmlns:p14="http://schemas.microsoft.com/office/powerpoint/2010/main" val="29923096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p>
        </p:txBody>
      </p:sp>
    </p:spTree>
    <p:extLst>
      <p:ext uri="{BB962C8B-B14F-4D97-AF65-F5344CB8AC3E}">
        <p14:creationId xmlns:p14="http://schemas.microsoft.com/office/powerpoint/2010/main" val="36967028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77281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teach all people from Temple Mount (2:1-3) </a:t>
            </a:r>
          </a:p>
        </p:txBody>
      </p:sp>
    </p:spTree>
    <p:extLst>
      <p:ext uri="{BB962C8B-B14F-4D97-AF65-F5344CB8AC3E}">
        <p14:creationId xmlns:p14="http://schemas.microsoft.com/office/powerpoint/2010/main" val="36875564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6" name="Picture 1"/>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97987" name="Text Box 1"/>
          <p:cNvSpPr txBox="1">
            <a:spLocks noChangeArrowheads="1"/>
          </p:cNvSpPr>
          <p:nvPr/>
        </p:nvSpPr>
        <p:spPr bwMode="auto">
          <a:xfrm>
            <a:off x="457200" y="274638"/>
            <a:ext cx="8229600" cy="1143000"/>
          </a:xfrm>
          <a:prstGeom prst="rect">
            <a:avLst/>
          </a:prstGeom>
          <a:noFill/>
          <a:ln w="9525">
            <a:no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123907" name="Rectangle 3"/>
          <p:cNvSpPr>
            <a:spLocks noChangeArrowheads="1"/>
          </p:cNvSpPr>
          <p:nvPr/>
        </p:nvSpPr>
        <p:spPr bwMode="auto">
          <a:xfrm>
            <a:off x="0" y="2780928"/>
            <a:ext cx="9144000" cy="3046988"/>
          </a:xfrm>
          <a:prstGeom prst="rect">
            <a:avLst/>
          </a:prstGeom>
          <a:extLst>
            <a:ext uri="{909E8E84-426E-40dd-AFC4-6F175D3DCCD1}"/>
            <a:ext uri="{91240B29-F687-4f45-9708-019B960494DF}"/>
          </a:extLst>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و يكون في آخر الأيام </a:t>
            </a:r>
            <a:b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b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أن جبل بيت الرب </a:t>
            </a:r>
            <a:endPar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a:t>
            </a: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يكون ثابتاً في رأس الجبال </a:t>
            </a:r>
            <a:endPar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a:t>
            </a: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و يرتفع فوق التلال</a:t>
            </a:r>
            <a:endPar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و تجري إليه كل الأمم ”</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a:t>
            </a:r>
            <a:endPar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أش 2 : 2</a:t>
            </a: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p>
        </p:txBody>
      </p:sp>
    </p:spTree>
    <p:extLst>
      <p:ext uri="{BB962C8B-B14F-4D97-AF65-F5344CB8AC3E}">
        <p14:creationId xmlns:p14="http://schemas.microsoft.com/office/powerpoint/2010/main" val="390680166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Cloud 21">
            <a:extLst>
              <a:ext uri="{FF2B5EF4-FFF2-40B4-BE49-F238E27FC236}">
                <a16:creationId xmlns:a16="http://schemas.microsoft.com/office/drawing/2014/main" id="{A999EF6D-28E4-D956-0FE4-B023AFC54977}"/>
              </a:ext>
            </a:extLst>
          </p:cNvPr>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 name="Text Box 5">
            <a:extLst>
              <a:ext uri="{FF2B5EF4-FFF2-40B4-BE49-F238E27FC236}">
                <a16:creationId xmlns:a16="http://schemas.microsoft.com/office/drawing/2014/main" id="{71700C63-07B9-20AB-A1AF-7504BC26AF7E}"/>
              </a:ext>
            </a:extLst>
          </p:cNvPr>
          <p:cNvSpPr txBox="1">
            <a:spLocks noChangeArrowheads="1"/>
          </p:cNvSpPr>
          <p:nvPr/>
        </p:nvSpPr>
        <p:spPr bwMode="auto">
          <a:xfrm>
            <a:off x="7010400" y="1295400"/>
            <a:ext cx="1374094"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 8: 3-4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911330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22"/>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 name="Cloud 24">
            <a:extLst>
              <a:ext uri="{FF2B5EF4-FFF2-40B4-BE49-F238E27FC236}">
                <a16:creationId xmlns:a16="http://schemas.microsoft.com/office/drawing/2014/main" id="{F3059C93-B9DD-4BA8-20ED-8092B64F9834}"/>
              </a:ext>
            </a:extLst>
          </p:cNvPr>
          <p:cNvSpPr/>
          <p:nvPr/>
        </p:nvSpPr>
        <p:spPr bwMode="auto">
          <a:xfrm>
            <a:off x="2509838"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26" name="Text Box 5">
            <a:extLst>
              <a:ext uri="{FF2B5EF4-FFF2-40B4-BE49-F238E27FC236}">
                <a16:creationId xmlns:a16="http://schemas.microsoft.com/office/drawing/2014/main" id="{3B426855-51D6-0F82-E461-1A017B639163}"/>
              </a:ext>
            </a:extLst>
          </p:cNvPr>
          <p:cNvSpPr txBox="1">
            <a:spLocks noChangeArrowheads="1"/>
          </p:cNvSpPr>
          <p:nvPr/>
        </p:nvSpPr>
        <p:spPr bwMode="auto">
          <a:xfrm>
            <a:off x="7010400" y="1295400"/>
            <a:ext cx="1487908"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 9: 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55501305"/>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Cloud 21">
            <a:extLst>
              <a:ext uri="{FF2B5EF4-FFF2-40B4-BE49-F238E27FC236}">
                <a16:creationId xmlns:a16="http://schemas.microsoft.com/office/drawing/2014/main" id="{A999EF6D-28E4-D956-0FE4-B023AFC54977}"/>
              </a:ext>
            </a:extLst>
          </p:cNvPr>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 name="Text Box 5">
            <a:extLst>
              <a:ext uri="{FF2B5EF4-FFF2-40B4-BE49-F238E27FC236}">
                <a16:creationId xmlns:a16="http://schemas.microsoft.com/office/drawing/2014/main" id="{71700C63-07B9-20AB-A1AF-7504BC26AF7E}"/>
              </a:ext>
            </a:extLst>
          </p:cNvPr>
          <p:cNvSpPr txBox="1">
            <a:spLocks noChangeArrowheads="1"/>
          </p:cNvSpPr>
          <p:nvPr/>
        </p:nvSpPr>
        <p:spPr bwMode="auto">
          <a:xfrm>
            <a:off x="7010400" y="1295400"/>
            <a:ext cx="1374094"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 8: 3-4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9898196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22"/>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1" name="Cloud 30">
            <a:extLst>
              <a:ext uri="{FF2B5EF4-FFF2-40B4-BE49-F238E27FC236}">
                <a16:creationId xmlns:a16="http://schemas.microsoft.com/office/drawing/2014/main" id="{B2E67B44-640C-57AC-B2D0-E186D347C91A}"/>
              </a:ext>
            </a:extLst>
          </p:cNvPr>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32" name="Text Box 5">
            <a:extLst>
              <a:ext uri="{FF2B5EF4-FFF2-40B4-BE49-F238E27FC236}">
                <a16:creationId xmlns:a16="http://schemas.microsoft.com/office/drawing/2014/main" id="{DAAA3CA0-76D3-142F-50D9-EB8B2A281172}"/>
              </a:ext>
            </a:extLst>
          </p:cNvPr>
          <p:cNvSpPr txBox="1">
            <a:spLocks noChangeArrowheads="1"/>
          </p:cNvSpPr>
          <p:nvPr/>
        </p:nvSpPr>
        <p:spPr bwMode="auto">
          <a:xfrm>
            <a:off x="6248400" y="1295400"/>
            <a:ext cx="2282997"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 10: 18-19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052803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31"/>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المجد</a:t>
            </a:r>
            <a:br>
              <a:rPr lang="ar-JO" dirty="0">
                <a:latin typeface="Arial" charset="0"/>
                <a:ea typeface="ＭＳ Ｐゴシック" charset="0"/>
                <a:cs typeface="Arial" charset="0"/>
              </a:rPr>
            </a:br>
            <a:r>
              <a:rPr lang="ar-JO" dirty="0">
                <a:latin typeface="Arial" charset="0"/>
                <a:ea typeface="ＭＳ Ｐゴシック" charset="0"/>
                <a:cs typeface="Arial" charset="0"/>
              </a:rPr>
              <a:t>يغادر</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1834156"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 11: 23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5999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a:t>
            </a:r>
            <a:r>
              <a:rPr lang="fr-FR" sz="4800" b="1" dirty="0">
                <a:effectLst>
                  <a:glow rad="127000">
                    <a:schemeClr val="tx1"/>
                  </a:glow>
                </a:effectLst>
                <a:latin typeface="Arial" charset="0"/>
                <a:ea typeface="ＭＳ Ｐゴシック" charset="0"/>
                <a:cs typeface="ＭＳ Ｐゴシック" charset="0"/>
              </a:rPr>
              <a:t> in the world </a:t>
            </a:r>
            <a:r>
              <a:rPr lang="fr-FR" sz="4800" b="1" dirty="0" err="1">
                <a:effectLst>
                  <a:glow rad="127000">
                    <a:schemeClr val="tx1"/>
                  </a:glow>
                </a:effectLst>
                <a:latin typeface="Arial" charset="0"/>
                <a:ea typeface="ＭＳ Ｐゴシック" charset="0"/>
                <a:cs typeface="ＭＳ Ｐゴシック" charset="0"/>
              </a:rPr>
              <a:t>is</a:t>
            </a:r>
            <a:r>
              <a:rPr lang="fr-FR" sz="4800" b="1" dirty="0">
                <a:effectLst>
                  <a:glow rad="127000">
                    <a:schemeClr val="tx1"/>
                  </a:glow>
                </a:effectLst>
                <a:latin typeface="Arial" charset="0"/>
                <a:ea typeface="ＭＳ Ｐゴシック" charset="0"/>
                <a:cs typeface="ＭＳ Ｐゴシック" charset="0"/>
              </a:rPr>
              <a:t> h</a:t>
            </a:r>
            <a:r>
              <a:rPr lang="en-US" sz="4800" b="1" dirty="0" err="1">
                <a:effectLst>
                  <a:glow rad="127000">
                    <a:schemeClr val="tx1"/>
                  </a:glow>
                </a:effectLst>
                <a:latin typeface="Arial" charset="0"/>
                <a:ea typeface="ＭＳ Ｐゴシック" charset="0"/>
                <a:cs typeface="ＭＳ Ｐゴシック" charset="0"/>
              </a:rPr>
              <a:t>appening</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Good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Bad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701003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المجد يعود</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5976814" y="1076945"/>
            <a:ext cx="86914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57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ar-JO" b="1" dirty="0">
                <a:solidFill>
                  <a:srgbClr val="FFFFFF"/>
                </a:solidFill>
              </a:rPr>
              <a:t>هيكل حزقيال لن يتناسب مع جبل الهيكل الحالي!</a:t>
            </a:r>
            <a:endParaRPr lang="en-US" b="1" dirty="0">
              <a:solidFill>
                <a:srgbClr val="FFFFFF"/>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1"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521</a:t>
            </a:r>
            <a:endParaRPr kumimoji="0" lang="en-US" sz="2400" b="1" i="0" u="none" strike="noStrike" kern="1200" cap="none" spc="0" normalizeH="0" baseline="0" noProof="0" dirty="0">
              <a:ln>
                <a:noFill/>
              </a:ln>
              <a:solidFill>
                <a:srgbClr val="FFFFFF"/>
              </a:solidFill>
              <a:effectLst/>
              <a:uLnTx/>
              <a:uFillTx/>
              <a:latin typeface="Arial" charset="0"/>
              <a:ea typeface="新細明體" charset="0"/>
              <a:cs typeface="新細明體"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9731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mn-cs"/>
              </a:rPr>
              <a:t>من نسخ عن من ؟</a:t>
            </a:r>
            <a:endParaRPr kumimoji="0" lang="en-GB"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mn-cs"/>
            </a:endParaRPr>
          </a:p>
        </p:txBody>
      </p:sp>
      <p:sp>
        <p:nvSpPr>
          <p:cNvPr id="302083" name="Rectangle 2"/>
          <p:cNvSpPr>
            <a:spLocks noChangeArrowheads="1"/>
          </p:cNvSpPr>
          <p:nvPr/>
        </p:nvSpPr>
        <p:spPr bwMode="auto">
          <a:xfrm>
            <a:off x="685800" y="1905000"/>
            <a:ext cx="3810000" cy="43434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أشعياء 2 : 2  و يكون في آخر الأيام أن جبل بيت الرب يكون ثابتاً في رأس الجبال و يرتفع فوق التلال و ـجري إليه </a:t>
            </a:r>
            <a:r>
              <a:rPr kumimoji="0" lang="ar-JO"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rPr>
              <a:t>كل الأمم</a:t>
            </a:r>
            <a:endParaRPr kumimoji="0" lang="en-GB"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302084" name="Rectangle 3"/>
          <p:cNvSpPr>
            <a:spLocks noChangeArrowheads="1"/>
          </p:cNvSpPr>
          <p:nvPr/>
        </p:nvSpPr>
        <p:spPr bwMode="auto">
          <a:xfrm>
            <a:off x="4648200" y="1905000"/>
            <a:ext cx="3810000" cy="43434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ميخا 4 : 1  و يكون في آخر الأيام أن جبل بيت الرب يكون ثابتاً في رأس الجبال و يرتفع فوق التلال و تجري إليه </a:t>
            </a:r>
            <a:r>
              <a:rPr kumimoji="0" lang="ar-JO"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rPr>
              <a:t>شعوب</a:t>
            </a:r>
            <a:endParaRPr kumimoji="0" lang="en-GB"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035355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1"/>
          <p:cNvSpPr txBox="1">
            <a:spLocks noChangeArrowheads="1"/>
          </p:cNvSpPr>
          <p:nvPr/>
        </p:nvSpPr>
        <p:spPr bwMode="auto">
          <a:xfrm>
            <a:off x="685800" y="152400"/>
            <a:ext cx="7772400" cy="990600"/>
          </a:xfrm>
          <a:prstGeom prst="rect">
            <a:avLst/>
          </a:prstGeom>
          <a:noFill/>
          <a:ln w="9525">
            <a:noFill/>
            <a:round/>
            <a:headEnd/>
            <a:tailEnd/>
          </a:ln>
        </p:spPr>
        <p:txBody>
          <a:bodyPr anchor="b"/>
          <a:lstStyle/>
          <a:p>
            <a:pPr marL="0" marR="0" lvl="0" indent="0" algn="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من نسخ عن من؟</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03107" name="Rectangle 2"/>
          <p:cNvSpPr>
            <a:spLocks noChangeArrowheads="1"/>
          </p:cNvSpPr>
          <p:nvPr/>
        </p:nvSpPr>
        <p:spPr bwMode="auto">
          <a:xfrm>
            <a:off x="7620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أشعياء 2 : 3  و تسير شعوب كثيرة و يقولون هلم نصعد إلى جبل الرب إلى بيت اله يعقوب فيعلمنا من طرقه و نسلك في سبله لأنه من صهيون تخرج الشريعة و من أورشليم كلمة الرب </a:t>
            </a:r>
            <a:endParaRPr kumimoji="0" lang="en-GB"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03108" name="Rectangle 3"/>
          <p:cNvSpPr>
            <a:spLocks noChangeArrowheads="1"/>
          </p:cNvSpPr>
          <p:nvPr/>
        </p:nvSpPr>
        <p:spPr bwMode="auto">
          <a:xfrm>
            <a:off x="4724400" y="1295400"/>
            <a:ext cx="41148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ميخا 4 : 2  و تسير أمم كثيرة و يقولون هلم نصعد إلى جبل الرب و إلى بيت اله يعقوب فيعلمنا من طرقه و نسلك في سبله لأنه من صهيون تخرج الشريعة و من أورشليم كلمة الرب </a:t>
            </a:r>
            <a:endParaRPr kumimoji="0" lang="en-GB"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693879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1"/>
          <p:cNvSpPr txBox="1">
            <a:spLocks noChangeArrowheads="1"/>
          </p:cNvSpPr>
          <p:nvPr/>
        </p:nvSpPr>
        <p:spPr bwMode="auto">
          <a:xfrm>
            <a:off x="685800" y="152400"/>
            <a:ext cx="7772400" cy="990600"/>
          </a:xfrm>
          <a:prstGeom prst="rect">
            <a:avLst/>
          </a:prstGeom>
          <a:noFill/>
          <a:ln w="9525">
            <a:noFill/>
            <a:round/>
            <a:headEnd/>
            <a:tailEnd/>
          </a:ln>
        </p:spPr>
        <p:txBody>
          <a:bodyPr anchor="b"/>
          <a:lstStyle/>
          <a:p>
            <a:pPr marL="0" marR="0" lvl="0" indent="0" algn="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من نسخ عن من؟</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04131" name="Rectangle 2"/>
          <p:cNvSpPr>
            <a:spLocks noChangeArrowheads="1"/>
          </p:cNvSpPr>
          <p:nvPr/>
        </p:nvSpPr>
        <p:spPr bwMode="auto">
          <a:xfrm>
            <a:off x="6858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أشعياء 2 : 4  فيقضي بين </a:t>
            </a:r>
            <a:r>
              <a:rPr kumimoji="0" lang="ar-JO" sz="28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الأمم</a:t>
            </a: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و ينصف </a:t>
            </a:r>
            <a:r>
              <a:rPr kumimoji="0" lang="ar-JO" sz="28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لشعوب</a:t>
            </a: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a:t>
            </a:r>
            <a:r>
              <a:rPr kumimoji="0" lang="ar-JO" sz="28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كثيرين</a:t>
            </a: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فيطبقون سيوفهم سككاً و رماحهم مناجل لا ترفع أمة على أمه سيفاً و لا يتعلمون الحرب فيما بعد</a:t>
            </a:r>
            <a:endParaRPr kumimoji="0" lang="en-GB"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sp>
        <p:nvSpPr>
          <p:cNvPr id="304132" name="Rectangle 3"/>
          <p:cNvSpPr>
            <a:spLocks noChangeArrowheads="1"/>
          </p:cNvSpPr>
          <p:nvPr/>
        </p:nvSpPr>
        <p:spPr bwMode="auto">
          <a:xfrm>
            <a:off x="46482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ميخا 4 : 3  فيقضي بين </a:t>
            </a:r>
            <a:r>
              <a:rPr kumimoji="0" lang="ar-JO"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rPr>
              <a:t>شعوب</a:t>
            </a: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 كثيرين ينصف </a:t>
            </a:r>
            <a:r>
              <a:rPr kumimoji="0" lang="ar-JO"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rPr>
              <a:t>لأمم قوية بعيدة </a:t>
            </a: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فيطبقون سيوفهم سككاً و رماحهم مناجل لا ترفع أمة على أمة سيفاً و لا يتعلمون الحرب فيما بعد</a:t>
            </a:r>
            <a:endParaRPr kumimoji="0" lang="en-GB"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792751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أش ٢ : ٣</a:t>
            </a:r>
            <a:endParaRPr kumimoji="0" lang="en-GB"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rPr>
              <a:t>461ب</a:t>
            </a:r>
            <a:endParaRPr kumimoji="0" lang="en-GB"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2400" b="1" dirty="0">
                <a:effectLst>
                  <a:glow rad="127000">
                    <a:schemeClr val="tx1"/>
                  </a:glow>
                </a:effectLst>
                <a:latin typeface="Arial" charset="0"/>
                <a:ea typeface="ＭＳ Ｐゴシック" charset="0"/>
                <a:cs typeface="ＭＳ Ｐゴシック" charset="0"/>
              </a:rPr>
              <a:t>48 مدن اللاويين</a:t>
            </a:r>
            <a:endParaRPr lang="en-US" sz="2400" b="1" dirty="0">
              <a:effectLst>
                <a:glow rad="127000">
                  <a:schemeClr val="tx1"/>
                </a:glow>
              </a:effectLst>
              <a:latin typeface="Arial" charset="0"/>
              <a:ea typeface="ＭＳ Ｐゴシック" charset="0"/>
              <a:cs typeface="ＭＳ Ｐゴシック"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مدن الملجأ</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1208"/>
            <a:ext cx="9144000" cy="1439317"/>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المعلم</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
            <a:ext cx="9144000" cy="5147187"/>
          </a:xfrm>
          <a:prstGeom prst="rect">
            <a:avLst/>
          </a:prstGeom>
        </p:spPr>
      </p:pic>
    </p:spTree>
    <p:extLst>
      <p:ext uri="{BB962C8B-B14F-4D97-AF65-F5344CB8AC3E}">
        <p14:creationId xmlns:p14="http://schemas.microsoft.com/office/powerpoint/2010/main" val="996237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916"/>
          <a:stretch/>
        </p:blipFill>
        <p:spPr>
          <a:xfrm>
            <a:off x="0" y="0"/>
            <a:ext cx="9227669" cy="68400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bring worldwide peace (2:4) </a:t>
            </a:r>
          </a:p>
        </p:txBody>
      </p:sp>
      <p:sp>
        <p:nvSpPr>
          <p:cNvPr id="5" name="Rectangle 2"/>
          <p:cNvSpPr txBox="1">
            <a:spLocks noChangeArrowheads="1"/>
          </p:cNvSpPr>
          <p:nvPr/>
        </p:nvSpPr>
        <p:spPr bwMode="auto">
          <a:xfrm>
            <a:off x="871" y="3789040"/>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"He will judge between the nations and will settle disputes for many peoples" (4a).</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893717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p:cNvPicPr>
          <p:nvPr/>
        </p:nvPicPr>
        <p:blipFill>
          <a:blip r:embed="rId3" cstate="print"/>
          <a:srcRect/>
          <a:stretch>
            <a:fillRect/>
          </a:stretch>
        </p:blipFill>
        <p:spPr bwMode="auto">
          <a:xfrm>
            <a:off x="0" y="9525"/>
            <a:ext cx="9144000" cy="6848475"/>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ar-JO" dirty="0">
                <a:effectLst>
                  <a:glow rad="228600">
                    <a:schemeClr val="tx1"/>
                  </a:glow>
                </a:effectLst>
                <a:ea typeface="ＭＳ Ｐゴシック" charset="-128"/>
              </a:rPr>
              <a:t>مبنى الأمم المتحدة</a:t>
            </a:r>
            <a:br>
              <a:rPr lang="ar-JO" dirty="0">
                <a:effectLst>
                  <a:glow rad="228600">
                    <a:schemeClr val="tx1"/>
                  </a:glow>
                </a:effectLst>
                <a:ea typeface="ＭＳ Ｐゴシック" charset="-128"/>
              </a:rPr>
            </a:br>
            <a:r>
              <a:rPr lang="ar-JO" dirty="0">
                <a:effectLst>
                  <a:glow rad="228600">
                    <a:schemeClr val="tx1"/>
                  </a:glow>
                </a:effectLst>
                <a:ea typeface="ＭＳ Ｐゴシック" charset="-128"/>
              </a:rPr>
              <a:t>نيويورك</a:t>
            </a:r>
            <a:endParaRPr lang="en-US" dirty="0">
              <a:effectLst>
                <a:glow rad="228600">
                  <a:schemeClr val="tx1"/>
                </a:glow>
              </a:effectLst>
              <a:ea typeface="ＭＳ Ｐゴシック" charset="-128"/>
            </a:endParaRPr>
          </a:p>
        </p:txBody>
      </p:sp>
    </p:spTree>
    <p:extLst>
      <p:ext uri="{BB962C8B-B14F-4D97-AF65-F5344CB8AC3E}">
        <p14:creationId xmlns:p14="http://schemas.microsoft.com/office/powerpoint/2010/main" val="3689727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a:t>
            </a:r>
            <a:r>
              <a:rPr lang="fr-FR" sz="4800" b="1" dirty="0">
                <a:effectLst>
                  <a:glow rad="127000">
                    <a:schemeClr val="tx1"/>
                  </a:glow>
                </a:effectLst>
                <a:latin typeface="Arial" charset="0"/>
                <a:ea typeface="ＭＳ Ｐゴシック" charset="0"/>
                <a:cs typeface="ＭＳ Ｐゴシック" charset="0"/>
              </a:rPr>
              <a:t> in the world </a:t>
            </a:r>
            <a:r>
              <a:rPr lang="fr-FR" sz="4800" b="1" dirty="0" err="1">
                <a:effectLst>
                  <a:glow rad="127000">
                    <a:schemeClr val="tx1"/>
                  </a:glow>
                </a:effectLst>
                <a:latin typeface="Arial" charset="0"/>
                <a:ea typeface="ＭＳ Ｐゴシック" charset="0"/>
                <a:cs typeface="ＭＳ Ｐゴシック" charset="0"/>
              </a:rPr>
              <a:t>is</a:t>
            </a:r>
            <a:r>
              <a:rPr lang="fr-FR" sz="4800" b="1" dirty="0">
                <a:effectLst>
                  <a:glow rad="127000">
                    <a:schemeClr val="tx1"/>
                  </a:glow>
                </a:effectLst>
                <a:latin typeface="Arial" charset="0"/>
                <a:ea typeface="ＭＳ Ｐゴシック" charset="0"/>
                <a:cs typeface="ＭＳ Ｐゴシック" charset="0"/>
              </a:rPr>
              <a:t> h</a:t>
            </a:r>
            <a:r>
              <a:rPr lang="en-US" sz="4800" b="1" dirty="0" err="1">
                <a:effectLst>
                  <a:glow rad="127000">
                    <a:schemeClr val="tx1"/>
                  </a:glow>
                </a:effectLst>
                <a:latin typeface="Arial" charset="0"/>
                <a:ea typeface="ＭＳ Ｐゴシック" charset="0"/>
                <a:cs typeface="ＭＳ Ｐゴシック" charset="0"/>
              </a:rPr>
              <a:t>appening</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Good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Bad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endParaRPr>
          </a:p>
        </p:txBody>
      </p:sp>
      <p:sp>
        <p:nvSpPr>
          <p:cNvPr id="8" name="Rectangle 2"/>
          <p:cNvSpPr txBox="1">
            <a:spLocks noChangeArrowheads="1"/>
          </p:cNvSpPr>
          <p:nvPr/>
        </p:nvSpPr>
        <p:spPr bwMode="auto">
          <a:xfrm rot="20830305">
            <a:off x="644534" y="1738317"/>
            <a:ext cx="7820941" cy="3096344"/>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Do you have hope it will get better?</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918885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p:cNvPicPr>
            <a:picLocks noChangeAspect="1"/>
          </p:cNvPicPr>
          <p:nvPr/>
        </p:nvPicPr>
        <p:blipFill>
          <a:blip r:embed="rId3" cstate="print"/>
          <a:srcRect/>
          <a:stretch>
            <a:fillRect/>
          </a:stretch>
        </p:blipFill>
        <p:spPr bwMode="auto">
          <a:xfrm>
            <a:off x="0" y="-90488"/>
            <a:ext cx="4572000" cy="6948488"/>
          </a:xfrm>
          <a:prstGeom prst="rect">
            <a:avLst/>
          </a:prstGeom>
          <a:noFill/>
          <a:ln w="9525">
            <a:noFill/>
            <a:miter lim="800000"/>
            <a:headEnd/>
            <a:tailEnd/>
          </a:ln>
        </p:spPr>
      </p:pic>
      <p:pic>
        <p:nvPicPr>
          <p:cNvPr id="306179" name="Picture 3"/>
          <p:cNvPicPr>
            <a:picLocks noChangeAspect="1"/>
          </p:cNvPicPr>
          <p:nvPr/>
        </p:nvPicPr>
        <p:blipFill>
          <a:blip r:embed="rId4" cstate="print"/>
          <a:srcRect/>
          <a:stretch>
            <a:fillRect/>
          </a:stretch>
        </p:blipFill>
        <p:spPr bwMode="auto">
          <a:xfrm>
            <a:off x="3738563" y="-20638"/>
            <a:ext cx="5441950" cy="6858001"/>
          </a:xfrm>
          <a:prstGeom prst="rect">
            <a:avLst/>
          </a:prstGeom>
          <a:noFill/>
          <a:ln w="9525">
            <a:noFill/>
            <a:miter lim="800000"/>
            <a:headEnd/>
            <a:tailEnd/>
          </a:ln>
        </p:spPr>
      </p:pic>
      <p:sp>
        <p:nvSpPr>
          <p:cNvPr id="2" name="Title 1"/>
          <p:cNvSpPr>
            <a:spLocks noGrp="1"/>
          </p:cNvSpPr>
          <p:nvPr>
            <p:ph type="title"/>
          </p:nvPr>
        </p:nvSpPr>
        <p:spPr>
          <a:xfrm>
            <a:off x="215900" y="188913"/>
            <a:ext cx="6877050" cy="1143000"/>
          </a:xfrm>
        </p:spPr>
        <p:txBody>
          <a:bodyPr/>
          <a:lstStyle/>
          <a:p>
            <a:pPr algn="l">
              <a:defRPr/>
            </a:pPr>
            <a:r>
              <a:rPr lang="ar-JO" sz="4000" dirty="0">
                <a:effectLst>
                  <a:glow rad="228600">
                    <a:schemeClr val="tx1"/>
                  </a:glow>
                </a:effectLst>
                <a:ea typeface="ＭＳ Ｐゴシック" charset="-128"/>
              </a:rPr>
              <a:t>مبنى الأمم المتحدة</a:t>
            </a:r>
            <a:br>
              <a:rPr lang="ar-JO" sz="4000" dirty="0">
                <a:effectLst>
                  <a:glow rad="228600">
                    <a:schemeClr val="tx1"/>
                  </a:glow>
                </a:effectLst>
                <a:ea typeface="ＭＳ Ｐゴシック" charset="-128"/>
              </a:rPr>
            </a:br>
            <a:r>
              <a:rPr lang="ar-JO" sz="4000" dirty="0">
                <a:effectLst>
                  <a:glow rad="228600">
                    <a:schemeClr val="tx1"/>
                  </a:glow>
                </a:effectLst>
                <a:ea typeface="ＭＳ Ｐゴシック" charset="-128"/>
              </a:rPr>
              <a:t>نيويورك</a:t>
            </a:r>
            <a:endParaRPr lang="en-US" sz="4000" dirty="0">
              <a:effectLst>
                <a:glow rad="228600">
                  <a:schemeClr val="tx1"/>
                </a:glow>
              </a:effectLst>
              <a:ea typeface="ＭＳ Ｐゴシック" charset="-128"/>
            </a:endParaRPr>
          </a:p>
        </p:txBody>
      </p:sp>
      <p:pic>
        <p:nvPicPr>
          <p:cNvPr id="5" name="Picture 4">
            <a:extLst>
              <a:ext uri="{FF2B5EF4-FFF2-40B4-BE49-F238E27FC236}">
                <a16:creationId xmlns:a16="http://schemas.microsoft.com/office/drawing/2014/main" id="{C6BAFAB0-080D-9D4B-9C19-98F4024BC1C1}"/>
              </a:ext>
            </a:extLst>
          </p:cNvPr>
          <p:cNvPicPr>
            <a:picLocks noChangeAspect="1"/>
          </p:cNvPicPr>
          <p:nvPr/>
        </p:nvPicPr>
        <p:blipFill>
          <a:blip r:embed="rId5" cstate="print"/>
          <a:srcRect/>
          <a:stretch>
            <a:fillRect/>
          </a:stretch>
        </p:blipFill>
        <p:spPr bwMode="auto">
          <a:xfrm>
            <a:off x="5664395" y="3997842"/>
            <a:ext cx="3172327" cy="238843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9186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ea typeface="ＭＳ Ｐゴシック" charset="-128"/>
              </a:rPr>
              <a:t>United Nations Building, New York</a:t>
            </a:r>
          </a:p>
        </p:txBody>
      </p:sp>
      <p:pic>
        <p:nvPicPr>
          <p:cNvPr id="307203" name="Picture 2"/>
          <p:cNvPicPr>
            <a:picLocks noChangeAspect="1"/>
          </p:cNvPicPr>
          <p:nvPr/>
        </p:nvPicPr>
        <p:blipFill>
          <a:blip r:embed="rId3" cstate="print"/>
          <a:srcRect/>
          <a:stretch>
            <a:fillRect/>
          </a:stretch>
        </p:blipFill>
        <p:spPr bwMode="auto">
          <a:xfrm>
            <a:off x="14288" y="0"/>
            <a:ext cx="9144000" cy="5683250"/>
          </a:xfrm>
          <a:prstGeom prst="rect">
            <a:avLst/>
          </a:prstGeom>
          <a:noFill/>
          <a:ln w="9525">
            <a:noFill/>
            <a:miter lim="800000"/>
            <a:headEnd/>
            <a:tailEnd/>
          </a:ln>
        </p:spPr>
      </p:pic>
      <p:sp>
        <p:nvSpPr>
          <p:cNvPr id="5" name="Rectangle 4"/>
          <p:cNvSpPr/>
          <p:nvPr/>
        </p:nvSpPr>
        <p:spPr>
          <a:xfrm>
            <a:off x="0" y="5786454"/>
            <a:ext cx="4214810" cy="92869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Times New Roman"/>
                <a:ea typeface="+mn-ea"/>
                <a:cs typeface="+mn-cs"/>
              </a:rPr>
              <a:t>فيطبعون سيوفهم سككاً و رماحهم مناجل لا ترفع أمة على أمة سيفاً و لا يتعلمون الحرب فيما بعد</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Times New Roman"/>
                <a:ea typeface="+mn-ea"/>
                <a:cs typeface="+mn-cs"/>
              </a:rPr>
              <a:t>أش 2 : 4</a:t>
            </a:r>
          </a:p>
        </p:txBody>
      </p:sp>
      <p:sp>
        <p:nvSpPr>
          <p:cNvPr id="6" name="Rectangle 3">
            <a:extLst>
              <a:ext uri="{FF2B5EF4-FFF2-40B4-BE49-F238E27FC236}">
                <a16:creationId xmlns:a16="http://schemas.microsoft.com/office/drawing/2014/main" id="{BB524610-6CE1-F544-A7F5-41C6709B75F8}"/>
              </a:ext>
            </a:extLst>
          </p:cNvPr>
          <p:cNvSpPr>
            <a:spLocks noChangeArrowheads="1"/>
          </p:cNvSpPr>
          <p:nvPr/>
        </p:nvSpPr>
        <p:spPr bwMode="auto">
          <a:xfrm>
            <a:off x="4586288" y="5784849"/>
            <a:ext cx="4481512" cy="1143001"/>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ميخا 4 : 3  فيقضي بين </a:t>
            </a:r>
            <a:r>
              <a:rPr kumimoji="0" lang="ar-JO" sz="20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شعوب</a:t>
            </a:r>
            <a:r>
              <a:rPr kumimoji="0" lang="ar-JO"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كثيرين ينصف </a:t>
            </a:r>
            <a:r>
              <a:rPr kumimoji="0" lang="ar-JO" sz="20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لأمم قوية بعيدة </a:t>
            </a:r>
            <a:r>
              <a:rPr kumimoji="0" lang="ar-JO"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فيطبقون سيوفهم سككاً و رماحهم مناجل لا ترفع أمة على أمة سيفاً و لا يتعلمون الحرب فيما بعد</a:t>
            </a:r>
            <a:endParaRPr kumimoji="0" lang="en-GB"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136051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07" name="Rectangle 3"/>
          <p:cNvSpPr>
            <a:spLocks noChangeArrowheads="1"/>
          </p:cNvSpPr>
          <p:nvPr/>
        </p:nvSpPr>
        <p:spPr bwMode="auto">
          <a:xfrm>
            <a:off x="9228" y="23427"/>
            <a:ext cx="9134771"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حَلَفَ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ٱلرَّبُّ بِيَمِينِهِ وَبِذِرَاعِ عِزَّتِهِ قَائِلاً: إِنِّي لاَ أَدْفَعُ بَعْدُ قَمْحَكِ مَأْكَلاً لأَعْدَائِكِ، وَلاَ يَشْرَبُ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بَنُو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ٱلْغُرَبَاءِ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خَمْرَكِ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ٱلَّتِي تَعِبْتِ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فِيهَا.</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b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rPr>
            </a:b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rPr>
              <a:t>(</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rPr>
              <a:t>أشعياء</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rPr>
              <a:t> 62: 8)</a:t>
            </a:r>
            <a:endPar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endParaRPr>
          </a:p>
        </p:txBody>
      </p:sp>
    </p:spTree>
    <p:extLst>
      <p:ext uri="{BB962C8B-B14F-4D97-AF65-F5344CB8AC3E}">
        <p14:creationId xmlns:p14="http://schemas.microsoft.com/office/powerpoint/2010/main" val="378313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p>
        </p:txBody>
      </p:sp>
    </p:spTree>
    <p:extLst>
      <p:ext uri="{BB962C8B-B14F-4D97-AF65-F5344CB8AC3E}">
        <p14:creationId xmlns:p14="http://schemas.microsoft.com/office/powerpoint/2010/main" val="29462865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00" y="0"/>
            <a:ext cx="9144000" cy="68746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Jesus will bring worldwide prosperity, holiness and </a:t>
            </a:r>
            <a:r>
              <a:rPr lang="en-US" sz="4800" b="1" dirty="0">
                <a:solidFill>
                  <a:srgbClr val="FFFF00"/>
                </a:solidFill>
                <a:effectLst>
                  <a:glow rad="127000">
                    <a:schemeClr val="tx1"/>
                  </a:glow>
                </a:effectLst>
                <a:latin typeface="Arial" charset="0"/>
                <a:ea typeface="ＭＳ Ｐゴシック" charset="0"/>
                <a:cs typeface="ＭＳ Ｐゴシック" charset="0"/>
              </a:rPr>
              <a:t>protection</a:t>
            </a:r>
            <a:r>
              <a:rPr lang="en-US" sz="4800" b="1" dirty="0">
                <a:effectLst>
                  <a:glow rad="127000">
                    <a:schemeClr val="tx1"/>
                  </a:glow>
                </a:effectLst>
                <a:latin typeface="Arial" charset="0"/>
                <a:ea typeface="ＭＳ Ｐゴシック" charset="0"/>
                <a:cs typeface="ＭＳ Ｐゴシック" charset="0"/>
              </a:rPr>
              <a:t> (4:2-6).</a:t>
            </a:r>
          </a:p>
        </p:txBody>
      </p:sp>
    </p:spTree>
    <p:extLst>
      <p:ext uri="{BB962C8B-B14F-4D97-AF65-F5344CB8AC3E}">
        <p14:creationId xmlns:p14="http://schemas.microsoft.com/office/powerpoint/2010/main" val="29462865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0" y="2564904"/>
            <a:ext cx="9144000" cy="429309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اشعياء ٤ : ٢</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فِي ذَلِكَ الْيَوْمِ يَكُونُ غُصْنُ الرَّبِّ بَهَاءً وَمَجْداً وَثَمَرُ الأَرْضِ فَخْراً وَزِينَةً لِلنَّاجِينَ مِنْ إِسْرَائِيلَ. </a:t>
            </a:r>
          </a:p>
        </p:txBody>
      </p:sp>
    </p:spTree>
    <p:extLst>
      <p:ext uri="{BB962C8B-B14F-4D97-AF65-F5344CB8AC3E}">
        <p14:creationId xmlns:p14="http://schemas.microsoft.com/office/powerpoint/2010/main" val="33962823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Branch</a:t>
            </a:r>
          </a:p>
        </p:txBody>
      </p:sp>
      <p:pic>
        <p:nvPicPr>
          <p:cNvPr id="2" name="Picture 1"/>
          <p:cNvPicPr>
            <a:picLocks noChangeAspect="1"/>
          </p:cNvPicPr>
          <p:nvPr/>
        </p:nvPicPr>
        <p:blipFill>
          <a:blip r:embed="rId3"/>
          <a:stretch>
            <a:fillRect/>
          </a:stretch>
        </p:blipFill>
        <p:spPr>
          <a:xfrm>
            <a:off x="32987" y="0"/>
            <a:ext cx="9146213" cy="6858000"/>
          </a:xfrm>
          <a:prstGeom prst="rect">
            <a:avLst/>
          </a:prstGeom>
        </p:spPr>
      </p:pic>
      <p:sp>
        <p:nvSpPr>
          <p:cNvPr id="5" name="Rectangle 2"/>
          <p:cNvSpPr txBox="1">
            <a:spLocks noChangeArrowheads="1"/>
          </p:cNvSpPr>
          <p:nvPr/>
        </p:nvSpPr>
        <p:spPr bwMode="auto">
          <a:xfrm>
            <a:off x="35496" y="44624"/>
            <a:ext cx="9036496"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254000">
                    <a:schemeClr val="tx1"/>
                  </a:glow>
                </a:effectLst>
              </a:rPr>
              <a:t>"The prophet looked beyond the </a:t>
            </a:r>
            <a:r>
              <a:rPr lang="fr-FR" sz="2800" b="1" dirty="0">
                <a:effectLst>
                  <a:glow rad="254000">
                    <a:schemeClr val="tx1"/>
                  </a:glow>
                </a:effectLst>
              </a:rPr>
              <a:t>'</a:t>
            </a:r>
            <a:r>
              <a:rPr lang="en-US" sz="2800" b="1" dirty="0">
                <a:effectLst>
                  <a:glow rad="254000">
                    <a:schemeClr val="tx1"/>
                  </a:glow>
                </a:effectLst>
              </a:rPr>
              <a:t>day of the Lord</a:t>
            </a:r>
            <a:r>
              <a:rPr lang="fr-FR" sz="2800" b="1" dirty="0">
                <a:effectLst>
                  <a:glow rad="254000">
                    <a:schemeClr val="tx1"/>
                  </a:glow>
                </a:effectLst>
              </a:rPr>
              <a:t>'</a:t>
            </a:r>
            <a:r>
              <a:rPr lang="en-US" sz="2800" b="1" dirty="0">
                <a:effectLst>
                  <a:glow rad="254000">
                    <a:schemeClr val="tx1"/>
                  </a:glow>
                </a:effectLst>
              </a:rPr>
              <a:t> to that time when the kingdom will be established on earth. </a:t>
            </a:r>
            <a:r>
              <a:rPr lang="fr-FR" sz="2800" b="1" dirty="0">
                <a:effectLst>
                  <a:glow rad="254000">
                    <a:schemeClr val="tx1"/>
                  </a:glow>
                </a:effectLst>
              </a:rPr>
              <a:t>'</a:t>
            </a:r>
            <a:r>
              <a:rPr lang="en-US" sz="2800" b="1" dirty="0">
                <a:effectLst>
                  <a:glow rad="254000">
                    <a:schemeClr val="tx1"/>
                  </a:glow>
                </a:effectLst>
              </a:rPr>
              <a:t>Branch of the Lord</a:t>
            </a:r>
            <a:r>
              <a:rPr lang="fr-FR" sz="2800" b="1" dirty="0">
                <a:effectLst>
                  <a:glow rad="254000">
                    <a:schemeClr val="tx1"/>
                  </a:glow>
                </a:effectLst>
              </a:rPr>
              <a:t>'</a:t>
            </a:r>
            <a:r>
              <a:rPr lang="en-US" sz="2800" b="1" dirty="0">
                <a:effectLst>
                  <a:glow rad="254000">
                    <a:schemeClr val="tx1"/>
                  </a:glow>
                </a:effectLst>
              </a:rPr>
              <a:t> is a messianic title for Jesus Christ, who came as a </a:t>
            </a:r>
            <a:r>
              <a:rPr lang="fr-FR" sz="2800" b="1" dirty="0">
                <a:effectLst>
                  <a:glow rad="254000">
                    <a:schemeClr val="tx1"/>
                  </a:glow>
                </a:effectLst>
              </a:rPr>
              <a:t>'</a:t>
            </a:r>
            <a:r>
              <a:rPr lang="en-US" sz="2800" b="1" dirty="0">
                <a:effectLst>
                  <a:glow rad="254000">
                    <a:schemeClr val="tx1"/>
                  </a:glow>
                </a:effectLst>
              </a:rPr>
              <a:t>shoot</a:t>
            </a:r>
            <a:r>
              <a:rPr lang="fr-FR" sz="2800" b="1" dirty="0">
                <a:effectLst>
                  <a:glow rad="254000">
                    <a:schemeClr val="tx1"/>
                  </a:glow>
                </a:effectLst>
              </a:rPr>
              <a:t>'</a:t>
            </a:r>
            <a:r>
              <a:rPr lang="en-US" sz="2800" b="1" dirty="0">
                <a:effectLst>
                  <a:glow rad="254000">
                    <a:schemeClr val="tx1"/>
                  </a:glow>
                </a:effectLst>
              </a:rPr>
              <a:t> from the seeming dead stump of David</a:t>
            </a:r>
            <a:r>
              <a:rPr lang="fr-FR" sz="2800" b="1" dirty="0">
                <a:effectLst>
                  <a:glow rad="254000">
                    <a:schemeClr val="tx1"/>
                  </a:glow>
                </a:effectLst>
              </a:rPr>
              <a:t>'</a:t>
            </a:r>
            <a:r>
              <a:rPr lang="en-US" sz="2800" b="1" dirty="0">
                <a:effectLst>
                  <a:glow rad="254000">
                    <a:schemeClr val="tx1"/>
                  </a:glow>
                </a:effectLst>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2800" b="1" dirty="0">
                <a:effectLst>
                  <a:glow rad="254000">
                    <a:schemeClr val="tx1"/>
                  </a:glow>
                </a:effectLst>
              </a:rPr>
              <a:t>'</a:t>
            </a:r>
            <a:r>
              <a:rPr lang="en-US" sz="2800" b="1" dirty="0">
                <a:effectLst>
                  <a:glow rad="254000">
                    <a:schemeClr val="tx1"/>
                  </a:glow>
                </a:effectLst>
              </a:rPr>
              <a:t>s day, </a:t>
            </a:r>
            <a:r>
              <a:rPr lang="fr-FR" sz="2800" b="1" dirty="0">
                <a:effectLst>
                  <a:glow rad="254000">
                    <a:schemeClr val="tx1"/>
                  </a:glow>
                </a:effectLst>
              </a:rPr>
              <a:t>'</a:t>
            </a:r>
            <a:r>
              <a:rPr lang="en-US" sz="2800" b="1" dirty="0">
                <a:effectLst>
                  <a:glow rad="254000">
                    <a:schemeClr val="tx1"/>
                  </a:glow>
                </a:effectLst>
              </a:rPr>
              <a:t>in that day</a:t>
            </a:r>
            <a:r>
              <a:rPr lang="fr-FR" sz="2800" b="1" dirty="0">
                <a:effectLst>
                  <a:glow rad="254000">
                    <a:schemeClr val="tx1"/>
                  </a:glow>
                </a:effectLst>
              </a:rPr>
              <a:t>'</a:t>
            </a:r>
            <a:r>
              <a:rPr lang="en-US" sz="2800" b="1" dirty="0">
                <a:effectLst>
                  <a:glow rad="254000">
                    <a:schemeClr val="tx1"/>
                  </a:glow>
                </a:effectLst>
              </a:rPr>
              <a:t> the people will be holy (set apart), and the land will be beautiful and glorious" </a:t>
            </a:r>
            <a:br>
              <a:rPr lang="en-US" sz="2800" b="1" dirty="0">
                <a:effectLst>
                  <a:glow rad="254000">
                    <a:schemeClr val="tx1"/>
                  </a:glow>
                </a:effectLst>
              </a:rPr>
            </a:br>
            <a:endParaRPr lang="en-US" sz="1600" b="1" dirty="0">
              <a:effectLst>
                <a:glow rad="254000">
                  <a:schemeClr val="tx1"/>
                </a:glow>
              </a:effectLst>
            </a:endParaRPr>
          </a:p>
          <a:p>
            <a:pPr>
              <a:defRPr/>
            </a:pPr>
            <a:r>
              <a:rPr lang="en-US" sz="1800" b="1" dirty="0">
                <a:effectLst>
                  <a:glow rad="254000">
                    <a:schemeClr val="tx1"/>
                  </a:glow>
                </a:effectLst>
              </a:rPr>
              <a:t>(Warren W. Wiersbe, </a:t>
            </a:r>
            <a:r>
              <a:rPr lang="en-US" sz="1800" b="1" i="1" dirty="0">
                <a:effectLst>
                  <a:glow rad="254000">
                    <a:schemeClr val="tx1"/>
                  </a:glow>
                </a:effectLst>
              </a:rPr>
              <a:t>Be Comforted: Feeling Secure in the Arms of God</a:t>
            </a:r>
            <a:r>
              <a:rPr lang="en-US" sz="1800" b="1" dirty="0">
                <a:effectLst>
                  <a:glow rad="254000">
                    <a:schemeClr val="tx1"/>
                  </a:glow>
                </a:effectLst>
              </a:rPr>
              <a:t>, 33).</a:t>
            </a:r>
            <a:r>
              <a:rPr lang="en-SG" sz="1800" b="1" dirty="0">
                <a:effectLst>
                  <a:glow rad="254000">
                    <a:schemeClr val="tx1"/>
                  </a:glow>
                </a:effectLst>
              </a:rPr>
              <a:t> </a:t>
            </a:r>
            <a:endParaRPr lang="en-US" sz="28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69371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20"/>
            <a:ext cx="9108504" cy="5678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844824"/>
            <a:ext cx="6048672" cy="4392488"/>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اشعياء ٤ : ٢</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فِي ذَلِكَ الْيَوْمِ يَكُونُ غُصْنُ الرَّبِّ بَهَاءً وَمَجْداً وَثَمَرُ الأَرْضِ فَخْراً وَزِينَةً لِلنَّاجِينَ مِنْ إِسْرَائِيلَ.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0370864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07" name="Rectangle 3"/>
          <p:cNvSpPr>
            <a:spLocks noChangeArrowheads="1"/>
          </p:cNvSpPr>
          <p:nvPr/>
        </p:nvSpPr>
        <p:spPr bwMode="auto">
          <a:xfrm>
            <a:off x="19234" y="4797152"/>
            <a:ext cx="9144000"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”7</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“وَلاَ تَدَعُوهُ يَسْكُتُ، حَتَّى يُثَبِّتَ وَيَجْعَلَ أُورُشَلِيمَ تَسْبِيحَةً فِي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ٱلْأَرْضِ</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أشعياء</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62: 6- 7)</a:t>
            </a:r>
            <a:endPar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Arial"/>
            </a:endParaRPr>
          </a:p>
        </p:txBody>
      </p:sp>
      <p:sp>
        <p:nvSpPr>
          <p:cNvPr id="5" name="Rectangle 3"/>
          <p:cNvSpPr>
            <a:spLocks noChangeArrowheads="1"/>
          </p:cNvSpPr>
          <p:nvPr/>
        </p:nvSpPr>
        <p:spPr bwMode="auto">
          <a:xfrm>
            <a:off x="0" y="-33172"/>
            <a:ext cx="9144000"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”عَلَى أَسْوَارِكِ يَا أُورُشَلِيمُ أَقَمْتُ حُرَّاسًا لاَ يَسْكُتُونَ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كُلَّ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ٱلنَّهَارِ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وَكُلَّ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ٱللَّيْلِ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عَلَى ٱلدَّوَامِ.</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يَا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ذَاكِرِي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ٱلرَّبِّ لاَ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تَسْكُتُوا،“</a:t>
            </a:r>
            <a:endPar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endParaRPr>
          </a:p>
        </p:txBody>
      </p:sp>
    </p:spTree>
    <p:extLst>
      <p:ext uri="{BB962C8B-B14F-4D97-AF65-F5344CB8AC3E}">
        <p14:creationId xmlns:p14="http://schemas.microsoft.com/office/powerpoint/2010/main" val="3003269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make holy Jerusalem</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remnant in mortal bodies (4:3-4). </a:t>
            </a:r>
          </a:p>
        </p:txBody>
      </p:sp>
      <p:pic>
        <p:nvPicPr>
          <p:cNvPr id="2" name="Picture 1"/>
          <p:cNvPicPr>
            <a:picLocks noChangeAspect="1"/>
          </p:cNvPicPr>
          <p:nvPr/>
        </p:nvPicPr>
        <p:blipFill>
          <a:blip r:embed="rId3"/>
          <a:stretch>
            <a:fillRect/>
          </a:stretch>
        </p:blipFill>
        <p:spPr>
          <a:xfrm>
            <a:off x="2123728" y="1765300"/>
            <a:ext cx="4775200" cy="5092700"/>
          </a:xfrm>
          <a:prstGeom prst="rect">
            <a:avLst/>
          </a:prstGeom>
        </p:spPr>
      </p:pic>
    </p:spTree>
    <p:extLst>
      <p:ext uri="{BB962C8B-B14F-4D97-AF65-F5344CB8AC3E}">
        <p14:creationId xmlns:p14="http://schemas.microsoft.com/office/powerpoint/2010/main" val="16029329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975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will it be like when </a:t>
            </a:r>
            <a:r>
              <a:rPr lang="en-US" sz="4800" b="1" dirty="0">
                <a:solidFill>
                  <a:srgbClr val="FFFF00"/>
                </a:solidFill>
                <a:effectLst>
                  <a:glow rad="127000">
                    <a:schemeClr val="tx1"/>
                  </a:glow>
                </a:effectLst>
                <a:latin typeface="Arial" charset="0"/>
                <a:ea typeface="ＭＳ Ｐゴシック" charset="0"/>
                <a:cs typeface="ＭＳ Ｐゴシック" charset="0"/>
              </a:rPr>
              <a:t>Christ</a:t>
            </a:r>
            <a:r>
              <a:rPr lang="en-US" sz="4800" b="1" dirty="0">
                <a:effectLst>
                  <a:glow rad="127000">
                    <a:schemeClr val="tx1"/>
                  </a:glow>
                </a:effectLst>
                <a:latin typeface="Arial" charset="0"/>
                <a:ea typeface="ＭＳ Ｐゴシック" charset="0"/>
                <a:cs typeface="ＭＳ Ｐゴシック" charset="0"/>
              </a:rPr>
              <a:t> rules this world?</a:t>
            </a:r>
          </a:p>
        </p:txBody>
      </p:sp>
    </p:spTree>
    <p:extLst>
      <p:ext uri="{BB962C8B-B14F-4D97-AF65-F5344CB8AC3E}">
        <p14:creationId xmlns:p14="http://schemas.microsoft.com/office/powerpoint/2010/main" val="17900484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charset="0"/>
                <a:ea typeface="ＭＳ Ｐゴシック"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 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9956850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1021" y="5445224"/>
            <a:ext cx="9036496" cy="11521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protect Jerusalem</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citizens from the sun and rain (4:5-6).</a:t>
            </a:r>
          </a:p>
        </p:txBody>
      </p:sp>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4879844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EG" b="1" dirty="0">
                <a:effectLst>
                  <a:glow rad="127000">
                    <a:schemeClr val="tx1"/>
                  </a:glow>
                </a:effectLst>
                <a:latin typeface="Arial" panose="020B0604020202020204" pitchFamily="34" charset="0"/>
                <a:ea typeface="ＭＳ Ｐゴシック" charset="0"/>
                <a:cs typeface="Arial" panose="020B0604020202020204" pitchFamily="34" charset="0"/>
              </a:rPr>
              <a:t> الفكرة الرئيسية </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2:1-5; 4:2-6</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985808"/>
            <a:ext cx="9235660" cy="5899576"/>
          </a:xfrm>
          <a:prstGeom prst="rect">
            <a:avLst/>
          </a:prstGeom>
        </p:spPr>
      </p:pic>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سوف يمنح يسوع الحق والسلام والازدهار والقداسة والحماية إلى جميع العالم</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26651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pic>
        <p:nvPicPr>
          <p:cNvPr id="6" name="Picture 5"/>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8253458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cs typeface="ＭＳ Ｐゴシック" charset="0"/>
              </a:rPr>
              <a:t>رسم بياني رؤيا 20: 4-6</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5ب هذه هي </a:t>
            </a:r>
            <a:r>
              <a:rPr kumimoji="0" lang="ar-JO" sz="2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القيامة الأولى </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6أ مبارك و مقدس من له نصيب في القيامة الأولى هؤلاء ليس للموت الثاني سلطان عليهم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5أ و أما بقية الأموات فلم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تعش</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حتى تتم </a:t>
            </a:r>
            <a:r>
              <a:rPr kumimoji="0" lang="ar-JO"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rPr>
              <a:t>الألف سنة</a:t>
            </a:r>
            <a:endParaRPr kumimoji="0" lang="en-US"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36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6ب بل سيكونون كهنة لله و المسيح و سيملكون معه </a:t>
            </a:r>
            <a:r>
              <a:rPr kumimoji="0" lang="ar-JO" sz="3600" b="1" i="0" u="none" strike="noStrike" kern="1200" cap="none" spc="0" normalizeH="0" baseline="30000" noProof="0" dirty="0">
                <a:ln>
                  <a:noFill/>
                </a:ln>
                <a:solidFill>
                  <a:srgbClr val="002060"/>
                </a:solidFill>
                <a:effectLst/>
                <a:uLnTx/>
                <a:uFillTx/>
                <a:latin typeface="Arial" charset="0"/>
                <a:ea typeface="ＭＳ Ｐゴシック" charset="0"/>
                <a:cs typeface="ＭＳ Ｐゴシック" charset="0"/>
              </a:rPr>
              <a:t>ألف سنة</a:t>
            </a:r>
            <a:endParaRPr kumimoji="0" lang="en-US" sz="3600" b="0" i="0" u="none" strike="noStrike" kern="1200" cap="none" spc="0" normalizeH="0" baseline="0" noProof="0" dirty="0">
              <a:ln>
                <a:noFill/>
              </a:ln>
              <a:solidFill>
                <a:srgbClr val="002060"/>
              </a:solidFill>
              <a:effectLst/>
              <a:uLnTx/>
              <a:uFillTx/>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4</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 و رأيت عروشاً فجلسوا عليها و أعطوا حكماً و رأيت نفوس الذين قتلوا من أجل شهادة يسوع و من أجل كلمة الله و الذين لم يسجدوا للوحش و لا لصورته و لم يقبلوا السمة على جباههم و على أيديهم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4ب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فعاشوا</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و ملكوا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مع المسيح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rPr>
              <a:t>ألف سنة</a:t>
            </a:r>
            <a:endParaRPr kumimoji="0" lang="en-US"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1000 سنة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42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77509"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23603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1908175" y="1125538"/>
            <a:ext cx="7043738" cy="5183187"/>
          </a:xfrm>
          <a:effectLst>
            <a:outerShdw blurRad="50800" dist="25399" dir="16200000" algn="ctr" rotWithShape="0">
              <a:srgbClr val="FFFFFF">
                <a:alpha val="75000"/>
              </a:srgbClr>
            </a:outerShdw>
          </a:effectLst>
          <a:extLst>
            <a:ext uri="{909E8E84-426E-40dd-AFC4-6F175D3DCCD1}"/>
            <a:ext uri="{91240B29-F687-4f45-9708-019B960494DF}"/>
            <a:ext uri="{FAA26D3D-D897-4be2-8F04-BA451C77F1D7}"/>
          </a:extLst>
        </p:spPr>
        <p:txBody>
          <a:bodyPr/>
          <a:lstStyle/>
          <a:p>
            <a:pPr eaLnBrk="1" hangingPunct="1">
              <a:defRPr/>
            </a:pPr>
            <a:r>
              <a:rPr lang="ar-JO" altLang="ja-JP" sz="3200" b="1" dirty="0">
                <a:latin typeface="Arial" pitchFamily="34" charset="0"/>
                <a:cs typeface="Arial" pitchFamily="34" charset="0"/>
              </a:rPr>
              <a:t>” ألستم تعلمون أن القديسين سيدينون العالم؟ فإن كان العالم يدان بكم أفأنتم غير مستأهلين للمحاكم الصغرى؟ ألستم تعلمون أننا سندين ملائكة؟ فبالأولى أمور هذه الحياة</a:t>
            </a:r>
            <a:br>
              <a:rPr lang="ar-JO" altLang="ja-JP" sz="3200" b="1" dirty="0">
                <a:latin typeface="Arial" pitchFamily="34" charset="0"/>
                <a:cs typeface="Arial" pitchFamily="34" charset="0"/>
              </a:rPr>
            </a:br>
            <a:r>
              <a:rPr lang="ar-JO" altLang="ja-JP" sz="3200" b="1" dirty="0">
                <a:latin typeface="Arial" pitchFamily="34" charset="0"/>
                <a:cs typeface="Arial" pitchFamily="34" charset="0"/>
              </a:rPr>
              <a:t>1 كو 6 : 2 – 3 </a:t>
            </a:r>
            <a:endParaRPr lang="en-US" sz="3200" b="1" dirty="0">
              <a:latin typeface="Arial" pitchFamily="34" charset="0"/>
              <a:cs typeface="Arial" pitchFamily="34" charset="0"/>
            </a:endParaRPr>
          </a:p>
        </p:txBody>
      </p:sp>
    </p:spTree>
    <p:extLst>
      <p:ext uri="{BB962C8B-B14F-4D97-AF65-F5344CB8AC3E}">
        <p14:creationId xmlns:p14="http://schemas.microsoft.com/office/powerpoint/2010/main" val="34670419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3. استرداد العالم إلى حقبة ما قبل الطوفان (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    طويلة حسب أش 65 : 20)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2629" name="Text Box 37"/>
          <p:cNvSpPr txBox="1">
            <a:spLocks noChangeArrowheads="1"/>
          </p:cNvSpPr>
          <p:nvPr/>
        </p:nvSpPr>
        <p:spPr bwMode="auto">
          <a:xfrm>
            <a:off x="9107488" y="0"/>
            <a:ext cx="1685925"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501178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340100" y="1790700"/>
            <a:ext cx="5651500" cy="47244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أش 65 : 20 ” لا يكون بعد هناك طفل أيام و لا شيخ لم يكمل أيامه لأن الصبي يموت ابن مئة سنة و الخاطئ يلعن ابن مئة سنة </a:t>
            </a:r>
            <a:endParaRPr kumimoji="0" lang="en-GB" sz="4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kern="1200" dirty="0">
                <a:latin typeface="Arial"/>
                <a:ea typeface="ＭＳ Ｐゴシック"/>
                <a:cs typeface="Arial"/>
              </a:rPr>
              <a:t>حياة طويلة بشكل لا يصدق</a:t>
            </a:r>
            <a:endParaRPr lang="en-US" sz="3600" dirty="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414340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3. استرداد العالم إلى حقبة ما قبل الطوفان (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    طويلة حسب أش 65 : 20)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4. إظهار فساد القلب البشري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4677"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986619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Grp="1" noChangeAspect="1" noChangeArrowheads="1"/>
          </p:cNvPicPr>
          <p:nvPr>
            <p:ph type="subTitle" idx="1"/>
          </p:nvPr>
        </p:nvPicPr>
        <p:blipFill>
          <a:blip r:embed="rId3">
            <a:extLst>
              <a:ext uri="{28A0092B-C50C-407E-A947-70E740481C1C}">
                <a14:useLocalDpi xmlns:a14="http://schemas.microsoft.com/office/drawing/2010/main"/>
              </a:ext>
            </a:extLst>
          </a:blip>
          <a:srcRect/>
          <a:stretch>
            <a:fillRect/>
          </a:stretch>
        </p:blipFill>
        <p:spPr>
          <a:xfrm>
            <a:off x="0" y="0"/>
            <a:ext cx="4630738" cy="6553200"/>
          </a:xfrm>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0"/>
            <a:ext cx="913765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6" name="Rectangle 2"/>
          <p:cNvSpPr>
            <a:spLocks noGrp="1" noChangeArrowheads="1"/>
          </p:cNvSpPr>
          <p:nvPr>
            <p:ph type="ctrTitle"/>
          </p:nvPr>
        </p:nvSpPr>
        <p:spPr>
          <a:xfrm>
            <a:off x="1143000" y="4648200"/>
            <a:ext cx="8001000" cy="1905000"/>
          </a:xfrm>
          <a:solidFill>
            <a:schemeClr val="bg2"/>
          </a:solidFill>
          <a:ln>
            <a:solidFill>
              <a:srgbClr val="FF9900"/>
            </a:solidFill>
            <a:miter lim="800000"/>
            <a:headEnd/>
            <a:tailEnd/>
          </a:ln>
        </p:spPr>
        <p:txBody>
          <a:bodyPr/>
          <a:lstStyle/>
          <a:p>
            <a:pPr>
              <a:defRPr/>
            </a:pPr>
            <a:r>
              <a:rPr lang="ar-EG" sz="6000" b="1" dirty="0">
                <a:solidFill>
                  <a:schemeClr val="folHlink"/>
                </a:solidFill>
                <a:latin typeface="Arial" panose="020B0604020202020204" pitchFamily="34" charset="0"/>
                <a:cs typeface="Arial" panose="020B0604020202020204" pitchFamily="34" charset="0"/>
              </a:rPr>
              <a:t>الحياة في زمن إشعياء </a:t>
            </a:r>
            <a:br>
              <a:rPr lang="ar-EG" sz="6000" b="1" dirty="0">
                <a:solidFill>
                  <a:schemeClr val="folHlink"/>
                </a:solidFill>
                <a:latin typeface="Arial" panose="020B0604020202020204" pitchFamily="34" charset="0"/>
                <a:cs typeface="Arial" panose="020B0604020202020204" pitchFamily="34" charset="0"/>
              </a:rPr>
            </a:br>
            <a:r>
              <a:rPr lang="ar-EG" sz="6000" b="1" dirty="0">
                <a:solidFill>
                  <a:schemeClr val="folHlink"/>
                </a:solidFill>
                <a:latin typeface="Arial" panose="020B0604020202020204" pitchFamily="34" charset="0"/>
                <a:cs typeface="Arial" panose="020B0604020202020204" pitchFamily="34" charset="0"/>
              </a:rPr>
              <a:t>(735 ق.م.)</a:t>
            </a:r>
            <a:endParaRPr lang="en-US" dirty="0">
              <a:latin typeface="Arial" panose="020B0604020202020204" pitchFamily="34" charset="0"/>
              <a:cs typeface="Arial" panose="020B0604020202020204" pitchFamily="34"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en-US" sz="4000" b="1">
                <a:ea typeface="ＭＳ Ｐゴシック" charset="0"/>
                <a:cs typeface="ＭＳ Ｐゴシック" charset="0"/>
              </a:rPr>
              <a:t>Christ will have a Spirit-led and</a:t>
            </a:r>
            <a:r>
              <a:rPr lang="en-US" sz="4000" b="1">
                <a:solidFill>
                  <a:schemeClr val="tx1"/>
                </a:solidFill>
                <a:ea typeface="ＭＳ Ｐゴシック" charset="0"/>
                <a:cs typeface="ＭＳ Ｐゴシック" charset="0"/>
              </a:rPr>
              <a:t> </a:t>
            </a:r>
            <a:r>
              <a:rPr lang="en-US" sz="4000" b="1">
                <a:ea typeface="ＭＳ Ｐゴシック" charset="0"/>
                <a:cs typeface="ＭＳ Ｐゴシック" charset="0"/>
              </a:rPr>
              <a:t>righteous rule (11:1-5)</a:t>
            </a:r>
          </a:p>
        </p:txBody>
      </p:sp>
      <p:pic>
        <p:nvPicPr>
          <p:cNvPr id="281603" name="Picture 3" descr="jesus%20blessing%20childre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81604" name="Text Box 4"/>
          <p:cNvSpPr txBox="1">
            <a:spLocks noChangeArrowheads="1"/>
          </p:cNvSpPr>
          <p:nvPr/>
        </p:nvSpPr>
        <p:spPr bwMode="auto">
          <a:xfrm>
            <a:off x="0" y="5411788"/>
            <a:ext cx="9144000" cy="1446212"/>
          </a:xfrm>
          <a:prstGeom prst="rect">
            <a:avLst/>
          </a:prstGeom>
          <a:solidFill>
            <a:srgbClr val="00009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سيكون للمسيح حكم بار و مقاد بالروح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(أش 11 : 1 – 5)</a:t>
            </a:r>
            <a:endParaRPr kumimoji="0" lang="en-US"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766136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3. استرداد العالم إلى حقبة ما قبل الطوفان (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    طويلة حسب أش 65 : 20)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4. إظهار فساد القلب البشري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5. تتميم العهد الإبراهيمي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4677"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087946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Times"/>
                <a:ea typeface="+mn-ea"/>
              </a:rPr>
              <a:t>إبراهيم</a:t>
            </a:r>
            <a:endParaRPr lang="en-US" sz="16600" b="1" kern="1200" dirty="0">
              <a:ln w="11430"/>
              <a:solidFill>
                <a:srgbClr val="490000"/>
              </a:solidFill>
              <a:effectLst>
                <a:outerShdw blurRad="80000" dist="40000" dir="5040000" algn="tl">
                  <a:srgbClr val="000000">
                    <a:alpha val="30000"/>
                  </a:srgbClr>
                </a:outerShdw>
              </a:effectLst>
              <a:latin typeface="Times"/>
              <a:ea typeface="+mn-ea"/>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أبطال</a:t>
            </a:r>
            <a:br>
              <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b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 الإيمان</a:t>
            </a:r>
            <a:endPar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endParaRPr>
          </a:p>
        </p:txBody>
      </p:sp>
    </p:spTree>
    <p:extLst>
      <p:ext uri="{BB962C8B-B14F-4D97-AF65-F5344CB8AC3E}">
        <p14:creationId xmlns:p14="http://schemas.microsoft.com/office/powerpoint/2010/main" val="376393814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75" name="Rectangle 3"/>
          <p:cNvSpPr>
            <a:spLocks noChangeArrowheads="1"/>
          </p:cNvSpPr>
          <p:nvPr/>
        </p:nvSpPr>
        <p:spPr bwMode="auto">
          <a:xfrm>
            <a:off x="1292225" y="357188"/>
            <a:ext cx="7110413" cy="267509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r>
              <a:rPr kumimoji="0" lang="ar-JO"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تكوين 12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1 و قال الرب لأبرام اذهب من أرضك                              و من عشيرتك و من بيت ابيك إلى                             </a:t>
            </a:r>
            <a:r>
              <a:rPr kumimoji="0" lang="ar-JO" altLang="zh-CN" sz="2800" b="1" i="0" u="none" strike="noStrike" kern="1200" cap="none" spc="0" normalizeH="0" baseline="0" noProof="0" dirty="0">
                <a:ln>
                  <a:noFill/>
                </a:ln>
                <a:solidFill>
                  <a:srgbClr val="00B0F0"/>
                </a:solidFill>
                <a:effectLst/>
                <a:uLnTx/>
                <a:uFillTx/>
                <a:latin typeface="Times" charset="0"/>
                <a:ea typeface="ＭＳ Ｐゴシック" charset="0"/>
                <a:cs typeface="ＭＳ Ｐゴシック" charset="0"/>
              </a:rPr>
              <a:t>الأرض</a:t>
            </a:r>
            <a:r>
              <a:rPr kumimoji="0" lang="ar-JO"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التي أريك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a:t>
            </a:r>
            <a:endParaRPr kumimoji="0" lang="en-US" altLang="zh-CN"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78" name="Rectangle 6"/>
          <p:cNvSpPr>
            <a:spLocks noChangeArrowheads="1"/>
          </p:cNvSpPr>
          <p:nvPr/>
        </p:nvSpPr>
        <p:spPr bwMode="auto">
          <a:xfrm>
            <a:off x="1154113" y="2125663"/>
            <a:ext cx="7110412"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 2 فأجعلك </a:t>
            </a:r>
            <a:r>
              <a:rPr kumimoji="0" lang="ar-JO" sz="2800" b="1" i="0" u="none" strike="noStrike" kern="1200" cap="none" spc="0" normalizeH="0" baseline="0" noProof="0" dirty="0">
                <a:ln>
                  <a:noFill/>
                </a:ln>
                <a:solidFill>
                  <a:srgbClr val="00B0F0"/>
                </a:solidFill>
                <a:effectLst/>
                <a:uLnTx/>
                <a:uFillTx/>
                <a:latin typeface="Times" charset="0"/>
                <a:ea typeface="ＭＳ Ｐゴシック" charset="0"/>
                <a:cs typeface="ＭＳ Ｐゴシック" charset="0"/>
              </a:rPr>
              <a:t>أمة عظيمة </a:t>
            </a:r>
            <a:r>
              <a:rPr kumimoji="0" lang="ar-JO"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و أباركك و أعظم اسمك و تكون بركة</a:t>
            </a:r>
            <a:endParaRPr kumimoji="0" lang="en-US" sz="2800" b="1" i="0" u="none" strike="noStrike" kern="1200" cap="none" spc="0" normalizeH="0" baseline="0" noProof="0" dirty="0">
              <a:ln>
                <a:noFill/>
              </a:ln>
              <a:solidFill>
                <a:srgbClr val="00DFCA"/>
              </a:solidFill>
              <a:effectLst/>
              <a:uLnTx/>
              <a:uFillTx/>
              <a:latin typeface="Times" charset="0"/>
              <a:ea typeface="ＭＳ Ｐゴシック" charset="0"/>
              <a:cs typeface="ＭＳ Ｐゴシック" charset="0"/>
            </a:endParaRPr>
          </a:p>
        </p:txBody>
      </p:sp>
      <p:sp>
        <p:nvSpPr>
          <p:cNvPr id="668681" name="Rectangle 9"/>
          <p:cNvSpPr>
            <a:spLocks noChangeArrowheads="1"/>
          </p:cNvSpPr>
          <p:nvPr/>
        </p:nvSpPr>
        <p:spPr bwMode="auto">
          <a:xfrm>
            <a:off x="1131888" y="3856038"/>
            <a:ext cx="5480050"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Times" charset="0"/>
                <a:ea typeface="ＭＳ Ｐゴシック" charset="0"/>
                <a:cs typeface="ＭＳ Ｐゴシック" charset="0"/>
              </a:rPr>
              <a:t>3 و أبارك مباركيك و لاعنك ألعنه </a:t>
            </a:r>
            <a:r>
              <a:rPr kumimoji="0" lang="ar-JO" sz="2800" b="1" i="0" u="none" strike="noStrike" kern="1200" cap="none" spc="0" normalizeH="0" baseline="0" noProof="0" dirty="0">
                <a:ln>
                  <a:noFill/>
                </a:ln>
                <a:solidFill>
                  <a:srgbClr val="00B0F0"/>
                </a:solidFill>
                <a:effectLst/>
                <a:uLnTx/>
                <a:uFillTx/>
                <a:latin typeface="Times" charset="0"/>
                <a:ea typeface="ＭＳ Ｐゴシック" charset="0"/>
                <a:cs typeface="ＭＳ Ｐゴシック" charset="0"/>
              </a:rPr>
              <a:t>و تتبارك فيك جميع قبائل الأرض</a:t>
            </a:r>
            <a:endParaRPr kumimoji="0" lang="en-US" sz="2800" b="1" i="0" u="none" strike="noStrike" kern="1200" cap="none" spc="0" normalizeH="0" baseline="0" noProof="0" dirty="0">
              <a:ln>
                <a:noFill/>
              </a:ln>
              <a:solidFill>
                <a:srgbClr val="00B0F0"/>
              </a:solidFill>
              <a:effectLst/>
              <a:uLnTx/>
              <a:uFillTx/>
              <a:latin typeface="Times" charset="0"/>
              <a:ea typeface="ＭＳ Ｐゴシック" charset="0"/>
              <a:cs typeface="ＭＳ Ｐゴシック" charset="0"/>
            </a:endParaRPr>
          </a:p>
        </p:txBody>
      </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pitchFamily="-112" charset="-128"/>
                <a:cs typeface="ＭＳ Ｐゴシック" pitchFamily="-112" charset="-128"/>
              </a:rPr>
              <a:t>                            </a:t>
            </a:r>
          </a:p>
        </p:txBody>
      </p:sp>
      <p:grpSp>
        <p:nvGrpSpPr>
          <p:cNvPr id="5" name="Group 12"/>
          <p:cNvGrpSpPr>
            <a:grpSpLocks/>
          </p:cNvGrpSpPr>
          <p:nvPr/>
        </p:nvGrpSpPr>
        <p:grpSpPr bwMode="auto">
          <a:xfrm>
            <a:off x="5886450" y="4927600"/>
            <a:ext cx="2117725"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89" y="3147"/>
              <a:ext cx="1476"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pitchFamily="-112" charset="0"/>
                  <a:ea typeface="ＭＳ Ｐゴシック" pitchFamily="-112" charset="-128"/>
                  <a:cs typeface="ＭＳ Ｐゴシック" pitchFamily="-112" charset="-128"/>
                </a:rPr>
                <a:t>بركة</a:t>
              </a:r>
              <a:endParaRPr kumimoji="0" lang="en-US" sz="2800" b="0" i="0" u="none" strike="noStrike" kern="1200" cap="none" spc="0" normalizeH="0" baseline="0" noProof="0" dirty="0">
                <a:ln>
                  <a:noFill/>
                </a:ln>
                <a:solidFill>
                  <a:srgbClr val="FFFFFF"/>
                </a:solidFill>
                <a:effectLst/>
                <a:uLnTx/>
                <a:uFillTx/>
                <a:latin typeface="Times" pitchFamily="-112" charset="0"/>
                <a:ea typeface="ＭＳ Ｐゴシック" pitchFamily="-112" charset="-128"/>
                <a:cs typeface="ＭＳ Ｐゴシック" pitchFamily="-112" charset="-128"/>
              </a:endParaRPr>
            </a:p>
          </p:txBody>
        </p:sp>
      </p:grpSp>
      <p:grpSp>
        <p:nvGrpSpPr>
          <p:cNvPr id="6" name="Group 15"/>
          <p:cNvGrpSpPr>
            <a:grpSpLocks/>
          </p:cNvGrpSpPr>
          <p:nvPr/>
        </p:nvGrpSpPr>
        <p:grpSpPr bwMode="auto">
          <a:xfrm>
            <a:off x="4894263" y="2151271"/>
            <a:ext cx="2166937" cy="444292"/>
            <a:chOff x="3083" y="1268"/>
            <a:chExt cx="1365" cy="367"/>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264" y="1268"/>
              <a:ext cx="901"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Times" pitchFamily="-112" charset="0"/>
                  <a:ea typeface="ＭＳ Ｐゴシック" pitchFamily="-112" charset="-128"/>
                  <a:cs typeface="ＭＳ Ｐゴシック" pitchFamily="-112" charset="-128"/>
                </a:rPr>
                <a:t>نسل</a:t>
              </a:r>
              <a:endParaRPr kumimoji="0" lang="en-US" sz="3200" b="0" i="0" u="none" strike="noStrike" kern="1200" cap="none" spc="0" normalizeH="0" baseline="0" noProof="0" dirty="0">
                <a:ln>
                  <a:noFill/>
                </a:ln>
                <a:solidFill>
                  <a:srgbClr val="FFFFFF"/>
                </a:solidFill>
                <a:effectLst/>
                <a:uLnTx/>
                <a:uFillTx/>
                <a:latin typeface="Times" pitchFamily="-112" charset="0"/>
                <a:ea typeface="ＭＳ Ｐゴシック" pitchFamily="-112" charset="-128"/>
                <a:cs typeface="ＭＳ Ｐゴシック" pitchFamily="-112" charset="-128"/>
              </a:endParaRPr>
            </a:p>
          </p:txBody>
        </p:sp>
      </p:grpSp>
      <p:grpSp>
        <p:nvGrpSpPr>
          <p:cNvPr id="7" name="Group 18"/>
          <p:cNvGrpSpPr>
            <a:grpSpLocks/>
          </p:cNvGrpSpPr>
          <p:nvPr/>
        </p:nvGrpSpPr>
        <p:grpSpPr bwMode="auto">
          <a:xfrm>
            <a:off x="6611938" y="873124"/>
            <a:ext cx="2252662" cy="717551"/>
            <a:chOff x="4165" y="741"/>
            <a:chExt cx="1419" cy="337"/>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119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pitchFamily="-112" charset="0"/>
                  <a:ea typeface="ＭＳ Ｐゴシック" pitchFamily="-112" charset="-128"/>
                  <a:cs typeface="ＭＳ Ｐゴシック" pitchFamily="-112" charset="-128"/>
                </a:rPr>
                <a:t>أرض</a:t>
              </a:r>
              <a:endParaRPr kumimoji="0" lang="en-US" sz="2800" b="0" i="0" u="none" strike="noStrike" kern="1200" cap="none" spc="0" normalizeH="0" baseline="0" noProof="0" dirty="0">
                <a:ln>
                  <a:noFill/>
                </a:ln>
                <a:solidFill>
                  <a:srgbClr val="FFFFFF"/>
                </a:solidFill>
                <a:effectLst/>
                <a:uLnTx/>
                <a:uFillTx/>
                <a:latin typeface="Times" pitchFamily="-112" charset="0"/>
                <a:ea typeface="ＭＳ Ｐゴシック" pitchFamily="-112" charset="-128"/>
                <a:cs typeface="ＭＳ Ｐゴシック" pitchFamily="-112" charset="-128"/>
              </a:endParaRP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pitchFamily="-112" charset="-128"/>
                <a:cs typeface="ＭＳ Ｐゴシック" pitchFamily="-11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316435"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316436"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14</a:t>
            </a:r>
          </a:p>
        </p:txBody>
      </p:sp>
      <p:sp>
        <p:nvSpPr>
          <p:cNvPr id="316443"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ar-JO" sz="2800" dirty="0">
                <a:latin typeface="Times" charset="0"/>
                <a:ea typeface="ＭＳ Ｐゴシック" charset="0"/>
                <a:cs typeface="ＭＳ Ｐゴシック" charset="0"/>
              </a:rPr>
              <a:t>العناصر الساسية الثلاثة</a:t>
            </a:r>
            <a:endParaRPr lang="en-US" sz="28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93543949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حدود الأرض الموعودة لإبراهيم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7656"/>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15: 18</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 ذَلِكَ اليَوْمِ قَطَعَ اللهُ عَهْداً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مَعَ أبْرامَ فَقالَ: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لِنَسلِكَ سَأُعْطِي هَذِهِ الأرْضِ،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مِنْ نَهْرِ مِصْرَ إلَى النَّهْرِ العَظِيمِ،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نَهْرِ الفُراتِ."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لبنان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سوريا</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الأردن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9066521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أنواع العهود غير المشروطة</a:t>
            </a:r>
            <a:endParaRPr lang="en-US" sz="3600" b="1" dirty="0">
              <a:solidFill>
                <a:schemeClr val="tx1"/>
              </a:solidFill>
              <a:effectLst/>
              <a:latin typeface="Arial" charset="0"/>
              <a:ea typeface="ＭＳ Ｐゴシック" charset="0"/>
              <a:cs typeface="ＭＳ Ｐゴシック" charset="0"/>
            </a:endParaRPr>
          </a:p>
        </p:txBody>
      </p:sp>
      <p:grpSp>
        <p:nvGrpSpPr>
          <p:cNvPr id="2" name="Group 3"/>
          <p:cNvGrpSpPr>
            <a:grpSpLocks noGrp="1" noChangeAspect="1"/>
          </p:cNvGrpSpPr>
          <p:nvPr/>
        </p:nvGrpSpPr>
        <p:grpSpPr bwMode="auto">
          <a:xfrm>
            <a:off x="-9525" y="1143000"/>
            <a:ext cx="9153525"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الإبراهيمي</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الأرض</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الداوودي</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الجديد</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الأرض</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النسل</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البركة</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مادي</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سياسي</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روحي</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تث 30</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صم 7</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تث 31</a:t>
                      </a:r>
                      <a:endParaRPr kumimoji="0" lang="en-US" sz="54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3333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Tahoma" charset="0"/>
                <a:ea typeface="ＭＳ Ｐゴシック" charset="0"/>
              </a:rPr>
              <a:t>60</a:t>
            </a:r>
            <a:endParaRPr kumimoji="0" lang="en-US" altLang="zh-CN" sz="24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34047495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7"/>
          <p:cNvPicPr>
            <a:picLocks noChangeAspect="1"/>
          </p:cNvPicPr>
          <p:nvPr/>
        </p:nvPicPr>
        <p:blipFill>
          <a:blip r:embed="rId3" cstate="print"/>
          <a:srcRect/>
          <a:stretch>
            <a:fillRect/>
          </a:stretch>
        </p:blipFill>
        <p:spPr bwMode="auto">
          <a:xfrm>
            <a:off x="0" y="0"/>
            <a:ext cx="9182100" cy="6858000"/>
          </a:xfrm>
          <a:prstGeom prst="rect">
            <a:avLst/>
          </a:prstGeom>
          <a:noFill/>
          <a:ln w="9525">
            <a:noFill/>
            <a:miter lim="800000"/>
            <a:headEnd/>
            <a:tailEnd/>
          </a:ln>
        </p:spPr>
      </p:pic>
      <p:sp>
        <p:nvSpPr>
          <p:cNvPr id="58371"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فكرة أشعياء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الدينونة</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8374"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452</a:t>
            </a:r>
            <a:endParaRPr kumimoji="0" lang="en-US"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343</a:t>
            </a:r>
            <a:endParaRPr kumimoji="0" lang="en-US"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الخلاص</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ight Arrow 1"/>
          <p:cNvSpPr>
            <a:spLocks noChangeArrowheads="1"/>
          </p:cNvSpPr>
          <p:nvPr/>
        </p:nvSpPr>
        <p:spPr bwMode="auto">
          <a:xfrm>
            <a:off x="4211638" y="2924175"/>
            <a:ext cx="936625" cy="1584325"/>
          </a:xfrm>
          <a:prstGeom prst="rightArrow">
            <a:avLst>
              <a:gd name="adj1" fmla="val 50000"/>
              <a:gd name="adj2" fmla="val 50000"/>
            </a:avLst>
          </a:prstGeom>
          <a:solidFill>
            <a:srgbClr val="FFFFFF"/>
          </a:solidFill>
          <a:ln w="57150" algn="ctr">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30295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900098"/>
                                        </p:tgtEl>
                                        <p:attrNameLst>
                                          <p:attrName>style.visibility</p:attrName>
                                        </p:attrNameLst>
                                      </p:cBhvr>
                                      <p:to>
                                        <p:strVal val="visible"/>
                                      </p:to>
                                    </p:set>
                                    <p:anim calcmode="lin" valueType="num">
                                      <p:cBhvr>
                                        <p:cTn id="18" dur="1000" fill="hold"/>
                                        <p:tgtEl>
                                          <p:spTgt spid="900098"/>
                                        </p:tgtEl>
                                        <p:attrNameLst>
                                          <p:attrName>ppt_w</p:attrName>
                                        </p:attrNameLst>
                                      </p:cBhvr>
                                      <p:tavLst>
                                        <p:tav tm="0">
                                          <p:val>
                                            <p:strVal val="#ppt_w*0.70"/>
                                          </p:val>
                                        </p:tav>
                                        <p:tav tm="100000">
                                          <p:val>
                                            <p:strVal val="#ppt_w"/>
                                          </p:val>
                                        </p:tav>
                                      </p:tavLst>
                                    </p:anim>
                                    <p:anim calcmode="lin" valueType="num">
                                      <p:cBhvr>
                                        <p:cTn id="19" dur="1000" fill="hold"/>
                                        <p:tgtEl>
                                          <p:spTgt spid="900098"/>
                                        </p:tgtEl>
                                        <p:attrNameLst>
                                          <p:attrName>ppt_h</p:attrName>
                                        </p:attrNameLst>
                                      </p:cBhvr>
                                      <p:tavLst>
                                        <p:tav tm="0">
                                          <p:val>
                                            <p:strVal val="#ppt_h"/>
                                          </p:val>
                                        </p:tav>
                                        <p:tav tm="100000">
                                          <p:val>
                                            <p:strVal val="#ppt_h"/>
                                          </p:val>
                                        </p:tav>
                                      </p:tavLst>
                                    </p:anim>
                                    <p:animEffect transition="in" filter="fade">
                                      <p:cBhvr>
                                        <p:cTn id="20"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كلمة 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9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الإسترداد</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2961" y="3861048"/>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أشعياء</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33132890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ar-JO" sz="4000" b="1" dirty="0">
                <a:solidFill>
                  <a:srgbClr val="FFFFFF"/>
                </a:solidFill>
                <a:effectLst>
                  <a:glow rad="228600">
                    <a:schemeClr val="tx1"/>
                  </a:glow>
                </a:effectLst>
                <a:latin typeface="Arial" charset="0"/>
                <a:ea typeface="ＭＳ Ｐゴシック" charset="0"/>
                <a:cs typeface="ＭＳ Ｐゴシック" charset="0"/>
              </a:rPr>
              <a:t>وعود العهد الداوودي</a:t>
            </a:r>
            <a:endParaRPr lang="en-US" sz="40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65539" name="Text Box 5"/>
          <p:cNvSpPr txBox="1">
            <a:spLocks noChangeArrowheads="1"/>
          </p:cNvSpPr>
          <p:nvPr/>
        </p:nvSpPr>
        <p:spPr bwMode="auto">
          <a:xfrm>
            <a:off x="8530880" y="73969"/>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22</a:t>
            </a:r>
            <a:endParaRPr kumimoji="0" lang="en-US" sz="1800" b="0"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سلالة جديدة</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 صم 7</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7047" name="Rectangle 7"/>
          <p:cNvSpPr>
            <a:spLocks noChangeArrowheads="1"/>
          </p:cNvSpPr>
          <p:nvPr/>
        </p:nvSpPr>
        <p:spPr bwMode="auto">
          <a:xfrm>
            <a:off x="76200" y="1600201"/>
            <a:ext cx="8915400" cy="4525963"/>
          </a:xfrm>
          <a:prstGeom prst="rect">
            <a:avLst/>
          </a:prstGeom>
          <a:noFill/>
          <a:ln w="9525">
            <a:noFill/>
            <a:miter lim="800000"/>
            <a:headEnd/>
            <a:tailEnd/>
          </a:ln>
          <a:effectLst/>
        </p:spPr>
        <p:txBody>
          <a:bodyPr/>
          <a:lstStyle/>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بماذا وعد الله داود في 2 صموئيل 7 : 12 – 16 ؟</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 أبناء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بيت لا يفنى</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 مملكة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سلالة حاكمة سياسياً (كل ملك على أورشليم يجب أن يكون من نسل داود المباشر)</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 عرش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كعهد أبدي (عدد 16) حق الملك سوف يبقى في عائلته للأبد </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 هيكل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سيقوم سليمان ببنائه</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rPr>
              <a:t>* تأديب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سيعاقب الله الملوك العصاة لكنه سيحفظ وعوده غير المشروطة</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70813" cy="5701754"/>
          </a:xfrm>
        </p:spPr>
        <p:txBody>
          <a:bodyPr/>
          <a:lstStyle/>
          <a:p>
            <a:r>
              <a:rPr lang="en-US" dirty="0">
                <a:solidFill>
                  <a:srgbClr val="F8F8EF"/>
                </a:solidFill>
                <a:effectLst>
                  <a:glow rad="228600">
                    <a:schemeClr val="tx1"/>
                  </a:glow>
                </a:effectLst>
              </a:rPr>
              <a:t>Since Jesus will reign, you should serve him now so your can rule with him later (Isaiah 2:5)!</a:t>
            </a:r>
          </a:p>
        </p:txBody>
      </p:sp>
    </p:spTree>
    <p:extLst>
      <p:ext uri="{BB962C8B-B14F-4D97-AF65-F5344CB8AC3E}">
        <p14:creationId xmlns:p14="http://schemas.microsoft.com/office/powerpoint/2010/main" val="1937215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i="0" u="none" strike="noStrike" kern="1200" cap="none" spc="0" normalizeH="0" baseline="0" noProof="0">
              <a:ln>
                <a:noFill/>
              </a:ln>
              <a:solidFill>
                <a:srgbClr val="FFCC66"/>
              </a:solidFill>
              <a:effectLst/>
              <a:uLnTx/>
              <a:uFillTx/>
              <a:latin typeface="Arial" pitchFamily="34" charset="0"/>
              <a:ea typeface="MS PGothic" pitchFamily="34" charset="-128"/>
              <a:cs typeface="Arial"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البحر المتوسط</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آرام</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يهوذا</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مصر</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نينوى</a:t>
            </a:r>
            <a:endParaRPr kumimoji="0" lang="en-GB"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48" name="Text Box 20"/>
          <p:cNvSpPr txBox="1">
            <a:spLocks noChangeArrowheads="1"/>
          </p:cNvSpPr>
          <p:nvPr/>
        </p:nvSpPr>
        <p:spPr bwMode="auto">
          <a:xfrm>
            <a:off x="1981200" y="2095500"/>
            <a:ext cx="41910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000044"/>
                </a:solidFill>
                <a:effectLst/>
                <a:uLnTx/>
                <a:uFillTx/>
                <a:latin typeface="Arial" pitchFamily="34" charset="0"/>
                <a:ea typeface="MS PGothic" pitchFamily="34" charset="-128"/>
                <a:cs typeface="Arial" pitchFamily="34" charset="0"/>
              </a:rPr>
              <a:t>التوسع الأشوري</a:t>
            </a:r>
            <a:endParaRPr kumimoji="0" lang="en-GB" sz="3200" b="1" i="0" u="none" strike="noStrike" kern="1200" cap="none" spc="0" normalizeH="0" baseline="0" noProof="0">
              <a:ln>
                <a:noFill/>
              </a:ln>
              <a:solidFill>
                <a:srgbClr val="000044"/>
              </a:solidFill>
              <a:effectLst/>
              <a:uLnTx/>
              <a:uFillTx/>
              <a:latin typeface="Arial" pitchFamily="34" charset="0"/>
              <a:ea typeface="MS PGothic" pitchFamily="34" charset="-128"/>
              <a:cs typeface="Arial"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إسرائيل</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خليج فارس</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454</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أشعياء 7 </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b="1" kern="1200" dirty="0">
                <a:ea typeface="ＭＳ Ｐゴシック"/>
              </a:rPr>
              <a:t>التهديد الأشوري</a:t>
            </a:r>
            <a:endParaRPr lang="en-US" dirty="0">
              <a:ea typeface="+mj-ea"/>
            </a:endParaRPr>
          </a:p>
        </p:txBody>
      </p:sp>
    </p:spTree>
    <p:extLst>
      <p:ext uri="{BB962C8B-B14F-4D97-AF65-F5344CB8AC3E}">
        <p14:creationId xmlns:p14="http://schemas.microsoft.com/office/powerpoint/2010/main" val="3222060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a14="http://schemas.microsoft.com/office/drawing/2010/main" xmlns="">
                <a:solidFill>
                  <a:srgbClr val="000000"/>
                </a:solidFill>
              </a14:hiddenFill>
            </a:ext>
          </a:extLst>
        </p:spPr>
        <p:txBody>
          <a:bodyPr/>
          <a:lstStyle/>
          <a:p>
            <a:pPr algn="ctr" rtl="1" eaLnBrk="1" hangingPunct="1">
              <a:defRPr/>
            </a:pPr>
            <a:r>
              <a:rPr lang="ar-SA" sz="5400" b="1" dirty="0">
                <a:solidFill>
                  <a:srgbClr val="FFFFFF"/>
                </a:solidFill>
                <a:effectLst>
                  <a:glow rad="228600">
                    <a:schemeClr val="bg1"/>
                  </a:glow>
                </a:effectLst>
                <a:latin typeface="Arial"/>
                <a:cs typeface="Arial"/>
              </a:rPr>
              <a:t>يسوع سوف يملك</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Music: 2008 Van Ness Press, Inc. </a:t>
            </a:r>
            <a:b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b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CIC CCLI </a:t>
            </a:r>
            <a:r>
              <a:rPr kumimoji="0" lang="en-US" sz="2000" b="1" i="0"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a:ea typeface="ＭＳ Ｐゴシック"/>
                <a:cs typeface="新細明體"/>
              </a:rPr>
              <a:t>Licence</a:t>
            </a: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b="1" i="0" u="none" strike="noStrike" kern="1200" cap="none" spc="0" normalizeH="0" baseline="0" noProof="0">
              <a:ln>
                <a:noFill/>
              </a:ln>
              <a:solidFill>
                <a:sysClr val="window" lastClr="FFFFFF"/>
              </a:solidFill>
              <a:effectLst>
                <a:glow rad="254000">
                  <a:sysClr val="windowText" lastClr="000000">
                    <a:alpha val="75000"/>
                  </a:sysClr>
                </a:glow>
              </a:effectLst>
              <a:uLnTx/>
              <a:uFillTx/>
              <a:latin typeface="Arial"/>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الكلمات: إسحاق </a:t>
            </a:r>
            <a:r>
              <a:rPr kumimoji="0" lang="ar-SA" sz="2800" b="0" i="1"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واتس</a:t>
            </a:r>
            <a:r>
              <a:rPr kumimoji="0" lang="ar-SA"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(الملك العام</a:t>
            </a:r>
            <a:r>
              <a:rPr kumimoji="0" lang="ar-SA" sz="2800" b="0" i="1"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a:t>
            </a:r>
            <a:endParaRPr kumimoji="0" lang="en-US"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85681540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rtl="1"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سيملك يسوع حيث الشمس</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رحلته المتتابعة ابتدأت</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مملكته تمتد من الشاطئ إلى الشاطئ</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حتى تذوب الأقمار وتندثر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له ترفع الصلوات غير المنتهية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واحتشد الأمراء ليتوجوا رأسه</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اسمه يرتفع كالعطر الفواح</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كل ذبيحة صباحية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157291786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في مجد</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إلى الأبد</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وكل الأرض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سترنم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إنّ يسوع هو الملك!</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83249531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الناس والممالك من كل لسان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يسكن على حبه مع أحلى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أغنية;</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ويجب أن تعلن أصوات الرضع</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بركاتهم المبكرة على اسمه.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وتكثر النعم حيث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يُحكم: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يقفز السجين ليفقد قيوده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المضجر يجد الراحة الابدية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وجميع أبناء العوز يباركون.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279649062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في مجد</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إلى الأبد</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وكل الأرض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سترنم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إنّ يسوع هو الملك!</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26207341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حيث يعرض قوته الشافية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الموت واللعنة لا يعرفان فيما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بعد؛</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فيه القبائل من آدم تتباهى</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بركات أكثر مما فقده والدهم</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دع</a:t>
            </a: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كل خليقة تنهض وتجلب</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شرف مهدور لملكنا، ولكن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الملائكة تنزل مع الأغاني مرة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أخرى،</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والأرض تردد بصخب آمين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8906556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217092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 </a:t>
            </a:r>
            <a:r>
              <a:rPr lang="ar-SA" sz="3200" b="1" dirty="0" err="1">
                <a:solidFill>
                  <a:srgbClr val="FFFFFF"/>
                </a:solidFill>
                <a:latin typeface="Arial" charset="0"/>
                <a:ea typeface="ＭＳ Ｐゴシック" charset="0"/>
              </a:rPr>
              <a:t>كريستولوجيا</a:t>
            </a:r>
            <a:r>
              <a:rPr lang="ar-SA" sz="3200" b="1" dirty="0">
                <a:solidFill>
                  <a:srgbClr val="FFFFFF"/>
                </a:solidFill>
                <a:latin typeface="Arial" charset="0"/>
                <a:ea typeface="ＭＳ Ｐゴシック" charset="0"/>
              </a:rPr>
              <a:t> (يسوع)</a:t>
            </a:r>
            <a:r>
              <a:rPr lang="en-US" sz="3200" b="1" dirty="0">
                <a:solidFill>
                  <a:srgbClr val="FFFFFF"/>
                </a:solidFill>
                <a:latin typeface="Arial" charset="0"/>
                <a:ea typeface="ＭＳ Ｐゴシック" charset="0"/>
              </a:rPr>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علي هذا العرض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6721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1"/>
          <p:cNvPicPr>
            <a:picLocks noChangeAspect="1" noChangeArrowheads="1"/>
          </p:cNvPicPr>
          <p:nvPr/>
        </p:nvPicPr>
        <p:blipFill>
          <a:blip r:embed="rId3" cstate="print"/>
          <a:srcRect/>
          <a:stretch>
            <a:fillRect/>
          </a:stretch>
        </p:blipFill>
        <p:spPr bwMode="auto">
          <a:xfrm>
            <a:off x="-36513" y="-26988"/>
            <a:ext cx="9271001" cy="6946901"/>
          </a:xfrm>
          <a:prstGeom prst="rect">
            <a:avLst/>
          </a:prstGeom>
          <a:noFill/>
          <a:ln w="9525">
            <a:solidFill>
              <a:srgbClr val="000000"/>
            </a:solidFill>
            <a:round/>
            <a:headEnd/>
            <a:tailEnd/>
          </a:ln>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cstate="print"/>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خدمة أشعياء 60 سنة</a:t>
            </a:r>
            <a:br>
              <a:rPr kumimoji="0" lang="en-GB" altLang="ja-JP"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ar-JO"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739 – 680 ق . م</a:t>
            </a:r>
            <a:r>
              <a:rPr kumimoji="0" lang="en-GB"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endParaRPr kumimoji="0" lang="en-GB"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عزيا</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يوثام</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آحاز</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فقح</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هوشع</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86730" name="Text Box 9"/>
          <p:cNvSpPr txBox="1">
            <a:spLocks noChangeArrowheads="1"/>
          </p:cNvSpPr>
          <p:nvPr/>
        </p:nvSpPr>
        <p:spPr bwMode="auto">
          <a:xfrm>
            <a:off x="76200" y="2667000"/>
            <a:ext cx="2743200" cy="463550"/>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نهاية ملوك إسرائيل</a:t>
            </a:r>
            <a:endParaRPr kumimoji="0" lang="en-GB" sz="24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31" name="Text Box 10"/>
          <p:cNvSpPr txBox="1">
            <a:spLocks noChangeArrowheads="1"/>
          </p:cNvSpPr>
          <p:nvPr/>
        </p:nvSpPr>
        <p:spPr bwMode="auto">
          <a:xfrm>
            <a:off x="76200" y="3825875"/>
            <a:ext cx="1692275" cy="463550"/>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ملوك يهوذا</a:t>
            </a:r>
            <a:endParaRPr kumimoji="0" lang="en-GB" sz="24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3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453</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33" name="Title 1"/>
          <p:cNvSpPr>
            <a:spLocks noGrp="1"/>
          </p:cNvSpPr>
          <p:nvPr>
            <p:ph type="title" idx="4294967295"/>
          </p:nvPr>
        </p:nvSpPr>
        <p:spPr>
          <a:xfrm>
            <a:off x="0" y="609600"/>
            <a:ext cx="9144000" cy="874713"/>
          </a:xfrm>
          <a:solidFill>
            <a:schemeClr val="tx1"/>
          </a:solidFill>
        </p:spPr>
        <p:txBody>
          <a:bodyPr/>
          <a:lstStyle/>
          <a:p>
            <a:r>
              <a:rPr lang="ar-JO" b="1">
                <a:solidFill>
                  <a:schemeClr val="bg1"/>
                </a:solidFill>
                <a:latin typeface="Arial" pitchFamily="34" charset="0"/>
                <a:cs typeface="Arial" pitchFamily="34" charset="0"/>
              </a:rPr>
              <a:t>متى كتب أشعياء</a:t>
            </a:r>
            <a:endParaRPr lang="en-US"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74484110"/>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6632"/>
            <a:ext cx="9224092" cy="5760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p:spPr>
        <p:txBody>
          <a:bodyPr anchor="ctr"/>
          <a:lstStyle/>
          <a:p>
            <a:pPr>
              <a:defRPr/>
            </a:pPr>
            <a:r>
              <a:rPr lang="ar-EG" b="1" i="1" dirty="0">
                <a:effectLst>
                  <a:glow rad="127000">
                    <a:schemeClr val="tx1"/>
                  </a:glow>
                </a:effectLst>
                <a:latin typeface="Arial" panose="020B0604020202020204" pitchFamily="34" charset="0"/>
                <a:ea typeface="ＭＳ Ｐゴシック" charset="0"/>
                <a:cs typeface="Arial" panose="020B0604020202020204" pitchFamily="34" charset="0"/>
              </a:rPr>
              <a:t>إشعياء 1</a:t>
            </a:r>
            <a:endParaRPr lang="en-US"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1059" y="9807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عندما يأخذ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شعبه إلى المحكمة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8">
            <a:extLst>
              <a:ext uri="{FF2B5EF4-FFF2-40B4-BE49-F238E27FC236}">
                <a16:creationId xmlns:a16="http://schemas.microsoft.com/office/drawing/2014/main" id="{B5F81B27-1242-BE47-94AF-3C2488406439}"/>
              </a:ext>
            </a:extLst>
          </p:cNvPr>
          <p:cNvSpPr>
            <a:spLocks noChangeArrowheads="1"/>
          </p:cNvSpPr>
          <p:nvPr/>
        </p:nvSpPr>
        <p:spPr bwMode="auto">
          <a:xfrm>
            <a:off x="0" y="6092830"/>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449263" rtl="0" eaLnBrk="1" fontAlgn="base" latinLnBrk="0" hangingPunct="1">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&amp; BibleStudyDownloads.org</a:t>
            </a:r>
          </a:p>
        </p:txBody>
      </p:sp>
    </p:spTree>
    <p:extLst>
      <p:ext uri="{BB962C8B-B14F-4D97-AF65-F5344CB8AC3E}">
        <p14:creationId xmlns:p14="http://schemas.microsoft.com/office/powerpoint/2010/main" val="1815616854"/>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5220"/>
            <a:ext cx="9138479" cy="6092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6373" y="0"/>
            <a:ext cx="9144000" cy="692696"/>
          </a:xfrm>
          <a:effectLst>
            <a:outerShdw blurRad="63500" dist="35921" dir="2700000" algn="ctr" rotWithShape="0">
              <a:schemeClr val="tx2">
                <a:alpha val="74998"/>
              </a:schemeClr>
            </a:outerShdw>
          </a:effectLst>
        </p:spPr>
        <p:txBody>
          <a:bodyPr anchor="ctr"/>
          <a:lstStyle/>
          <a:p>
            <a:pPr>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إجراءات المحكمة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086713"/>
            <a:ext cx="8859507" cy="2304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EG"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قضية</a:t>
            </a:r>
            <a:endParaRPr kumimoji="0" lang="en-US"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EG"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الدليل</a:t>
            </a:r>
            <a:endParaRPr kumimoji="0" lang="en-US"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EG"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الحكم</a:t>
            </a:r>
            <a:endParaRPr kumimoji="0" lang="en-US"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7754890"/>
      </p:ext>
    </p:extLst>
  </p:cSld>
  <p:clrMapOvr>
    <a:masterClrMapping/>
  </p:clrMapOvr>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7523</TotalTime>
  <Words>4124</Words>
  <Application>Microsoft Macintosh PowerPoint</Application>
  <PresentationFormat>On-screen Show (4:3)</PresentationFormat>
  <Paragraphs>556</Paragraphs>
  <Slides>67</Slides>
  <Notes>59</Notes>
  <HiddenSlides>12</HiddenSlides>
  <MMClips>0</MMClips>
  <ScaleCrop>false</ScaleCrop>
  <HeadingPairs>
    <vt:vector size="6" baseType="variant">
      <vt:variant>
        <vt:lpstr>Fonts Used</vt:lpstr>
      </vt:variant>
      <vt:variant>
        <vt:i4>13</vt:i4>
      </vt:variant>
      <vt:variant>
        <vt:lpstr>Theme</vt:lpstr>
      </vt:variant>
      <vt:variant>
        <vt:i4>31</vt:i4>
      </vt:variant>
      <vt:variant>
        <vt:lpstr>Slide Titles</vt:lpstr>
      </vt:variant>
      <vt:variant>
        <vt:i4>67</vt:i4>
      </vt:variant>
    </vt:vector>
  </HeadingPairs>
  <TitlesOfParts>
    <vt:vector size="111" baseType="lpstr">
      <vt:lpstr>B VAG Rounded Bold</vt:lpstr>
      <vt:lpstr>BONES</vt:lpstr>
      <vt:lpstr>Chicago</vt:lpstr>
      <vt:lpstr>PerryGothic Regular</vt:lpstr>
      <vt:lpstr>Times</vt:lpstr>
      <vt:lpstr>Arial</vt:lpstr>
      <vt:lpstr>Calibri</vt:lpstr>
      <vt:lpstr>Comic Sans MS</vt:lpstr>
      <vt:lpstr>Helvetica</vt:lpstr>
      <vt:lpstr>Monotype Sorts</vt:lpstr>
      <vt:lpstr>Tahoma</vt:lpstr>
      <vt:lpstr>Times New Roman</vt:lpstr>
      <vt:lpstr>Wingdings</vt:lpstr>
      <vt:lpstr>Office Theme</vt:lpstr>
      <vt:lpstr>1_Office Theme</vt:lpstr>
      <vt:lpstr>4_Office Theme</vt:lpstr>
      <vt:lpstr>5_Office Theme</vt:lpstr>
      <vt:lpstr>6_Office Theme</vt:lpstr>
      <vt:lpstr>49_Blank Presentation</vt:lpstr>
      <vt:lpstr>1_Fireball</vt:lpstr>
      <vt:lpstr>11_Office Theme</vt:lpstr>
      <vt:lpstr>7_Default Design</vt:lpstr>
      <vt:lpstr>17_Office Theme</vt:lpstr>
      <vt:lpstr>15_Office Theme</vt:lpstr>
      <vt:lpstr>16_Office Theme</vt:lpstr>
      <vt:lpstr>24_Office Theme</vt:lpstr>
      <vt:lpstr>2_Glare</vt:lpstr>
      <vt:lpstr>3_Glare</vt:lpstr>
      <vt:lpstr>1_Earth</vt:lpstr>
      <vt:lpstr>1_Beam</vt:lpstr>
      <vt:lpstr>37_Office Theme</vt:lpstr>
      <vt:lpstr>2_Blank Presentation</vt:lpstr>
      <vt:lpstr>4_Orbit</vt:lpstr>
      <vt:lpstr>2_untitled 3</vt:lpstr>
      <vt:lpstr>17_Default Design</vt:lpstr>
      <vt:lpstr>Default Design</vt:lpstr>
      <vt:lpstr>1_Default Design</vt:lpstr>
      <vt:lpstr>2_Mountain</vt:lpstr>
      <vt:lpstr>4_Fireball</vt:lpstr>
      <vt:lpstr>58_Blank Presentation</vt:lpstr>
      <vt:lpstr>Blank Presentation</vt:lpstr>
      <vt:lpstr>89_Office Theme</vt:lpstr>
      <vt:lpstr>4_Pulse</vt:lpstr>
      <vt:lpstr>50_Blank Presentation</vt:lpstr>
      <vt:lpstr>حكم المسيح المستقبلي في القدس</vt:lpstr>
      <vt:lpstr>What in the world is happening?</vt:lpstr>
      <vt:lpstr>What in the world is happening?</vt:lpstr>
      <vt:lpstr>What will it be like when Christ rules this world?</vt:lpstr>
      <vt:lpstr>الحياة في زمن إشعياء  (735 ق.م.)</vt:lpstr>
      <vt:lpstr>التهديد الأشوري</vt:lpstr>
      <vt:lpstr>متى كتب أشعياء</vt:lpstr>
      <vt:lpstr>إشعياء 1</vt:lpstr>
      <vt:lpstr>إجراءات المحكمة</vt:lpstr>
      <vt:lpstr>الفكرة الرئيسية لإشعياء 1</vt:lpstr>
      <vt:lpstr>نصين مفتاحيين عن الملكوت</vt:lpstr>
      <vt:lpstr>I. Jesus will bring worldwide truth and peace (2:1-5).</vt:lpstr>
      <vt:lpstr>Christ will teach all people from Temple Mount (2:1-3) </vt:lpstr>
      <vt:lpstr>PowerPoint Presentation</vt:lpstr>
      <vt:lpstr>هيكل سليمان</vt:lpstr>
      <vt:lpstr>هيكل سليمان</vt:lpstr>
      <vt:lpstr>هيكل سليمان</vt:lpstr>
      <vt:lpstr>هيكل سليمان</vt:lpstr>
      <vt:lpstr>المجد يغادر</vt:lpstr>
      <vt:lpstr>المجد يعود</vt:lpstr>
      <vt:lpstr>هيكل حزقيال لن يتناسب مع جبل الهيكل الحالي!</vt:lpstr>
      <vt:lpstr>PowerPoint Presentation</vt:lpstr>
      <vt:lpstr>PowerPoint Presentation</vt:lpstr>
      <vt:lpstr>PowerPoint Presentation</vt:lpstr>
      <vt:lpstr>PowerPoint Presentation</vt:lpstr>
      <vt:lpstr>48 مدن اللاويين</vt:lpstr>
      <vt:lpstr>المعلم</vt:lpstr>
      <vt:lpstr>Christ will bring worldwide peace (2:4) </vt:lpstr>
      <vt:lpstr>مبنى الأمم المتحدة نيويورك</vt:lpstr>
      <vt:lpstr>مبنى الأمم المتحدة نيويورك</vt:lpstr>
      <vt:lpstr>United Nations Building, New York</vt:lpstr>
      <vt:lpstr>PowerPoint Presentation</vt:lpstr>
      <vt:lpstr>I. Jesus will bring worldwide truth and peace (2:1-5).</vt:lpstr>
      <vt:lpstr>II. Jesus will bring worldwide prosperity, holiness and protection (4:2-6).</vt:lpstr>
      <vt:lpstr>اشعياء ٤ : ٢ فِي ذَلِكَ الْيَوْمِ يَكُونُ غُصْنُ الرَّبِّ بَهَاءً وَمَجْداً وَثَمَرُ الأَرْضِ فَخْراً وَزِينَةً لِلنَّاجِينَ مِنْ إِسْرَائِيلَ. </vt:lpstr>
      <vt:lpstr>The Branch</vt:lpstr>
      <vt:lpstr>اشعياء ٤ : ٢  فِي ذَلِكَ الْيَوْمِ يَكُونُ غُصْنُ الرَّبِّ بَهَاءً وَمَجْداً وَثَمَرُ الأَرْضِ فَخْراً وَزِينَةً لِلنَّاجِينَ مِنْ إِسْرَائِيلَ. </vt:lpstr>
      <vt:lpstr>PowerPoint Presentation</vt:lpstr>
      <vt:lpstr>Christ will make holy Jerusalem's remnant in mortal bodies (4:3-4). </vt:lpstr>
      <vt:lpstr>نظرة عامة على المستقبل</vt:lpstr>
      <vt:lpstr>Christ will protect Jerusalem's citizens from the sun and rain (4:5-6).</vt:lpstr>
      <vt:lpstr>  الفكرة الرئيسية 2:1-5; 4:2-6</vt:lpstr>
      <vt:lpstr>Main Idea</vt:lpstr>
      <vt:lpstr>رسم بياني رؤيا 20: 4-6</vt:lpstr>
      <vt:lpstr>أهداف الحكم الألفي</vt:lpstr>
      <vt:lpstr>” ألستم تعلمون أن القديسين سيدينون العالم؟ فإن كان العالم يدان بكم أفأنتم غير مستأهلين للمحاكم الصغرى؟ ألستم تعلمون أننا سندين ملائكة؟ فبالأولى أمور هذه الحياة 1 كو 6 : 2 – 3 </vt:lpstr>
      <vt:lpstr>أهداف الحكم الألفي</vt:lpstr>
      <vt:lpstr>حياة طويلة بشكل لا يصدق</vt:lpstr>
      <vt:lpstr>أهداف الحكم الألفي</vt:lpstr>
      <vt:lpstr>Christ will have a Spirit-led and righteous rule (11:1-5)</vt:lpstr>
      <vt:lpstr>أهداف الحكم الألفي</vt:lpstr>
      <vt:lpstr>إبراهيم</vt:lpstr>
      <vt:lpstr>العناصر الساسية الثلاثة</vt:lpstr>
      <vt:lpstr>حدود الأرض الموعودة لإبراهيم</vt:lpstr>
      <vt:lpstr>أنواع العهود غير المشروطة</vt:lpstr>
      <vt:lpstr>فكرة أشعياء المفتاحية</vt:lpstr>
      <vt:lpstr>كلمة مفتاحية</vt:lpstr>
      <vt:lpstr>وعود العهد الداوودي</vt:lpstr>
      <vt:lpstr>Since Jesus will reign, you should serve him now so your can rule with him later (Isaiah 2:5)!</vt:lpstr>
      <vt:lpstr>يسوع سوف يملك</vt:lpstr>
      <vt:lpstr>يسوع سوف يملك</vt:lpstr>
      <vt:lpstr>يسوع سوف يملك</vt:lpstr>
      <vt:lpstr>يسوع سوف يملك</vt:lpstr>
      <vt:lpstr>يسوع سوف يملك</vt:lpstr>
      <vt:lpstr>يسوع سوف يملك</vt:lpstr>
      <vt:lpstr>Black</vt:lpstr>
      <vt:lpstr> كريستولوجيا (يسوع)•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251</cp:revision>
  <dcterms:created xsi:type="dcterms:W3CDTF">2010-10-07T07:24:48Z</dcterms:created>
  <dcterms:modified xsi:type="dcterms:W3CDTF">2023-12-09T14:20:22Z</dcterms:modified>
</cp:coreProperties>
</file>